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7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9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4"/>
    <p:sldMasterId id="2147483828" r:id="rId5"/>
    <p:sldMasterId id="2147483854" r:id="rId6"/>
  </p:sldMasterIdLst>
  <p:notesMasterIdLst>
    <p:notesMasterId r:id="rId28"/>
  </p:notesMasterIdLst>
  <p:sldIdLst>
    <p:sldId id="4887" r:id="rId7"/>
    <p:sldId id="3862" r:id="rId8"/>
    <p:sldId id="4927" r:id="rId9"/>
    <p:sldId id="4899" r:id="rId10"/>
    <p:sldId id="4960" r:id="rId11"/>
    <p:sldId id="4966" r:id="rId12"/>
    <p:sldId id="4961" r:id="rId13"/>
    <p:sldId id="4962" r:id="rId14"/>
    <p:sldId id="4965" r:id="rId15"/>
    <p:sldId id="4920" r:id="rId16"/>
    <p:sldId id="4939" r:id="rId17"/>
    <p:sldId id="4921" r:id="rId18"/>
    <p:sldId id="4915" r:id="rId19"/>
    <p:sldId id="4964" r:id="rId20"/>
    <p:sldId id="4967" r:id="rId21"/>
    <p:sldId id="4968" r:id="rId22"/>
    <p:sldId id="3875" r:id="rId23"/>
    <p:sldId id="3882" r:id="rId24"/>
    <p:sldId id="3885" r:id="rId25"/>
    <p:sldId id="3883" r:id="rId26"/>
    <p:sldId id="3884" r:id="rId27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8D654268-FBF7-4367-B0C0-F8582C285C62}">
          <p14:sldIdLst>
            <p14:sldId id="4887"/>
            <p14:sldId id="3862"/>
            <p14:sldId id="4927"/>
            <p14:sldId id="4899"/>
            <p14:sldId id="4960"/>
            <p14:sldId id="4966"/>
            <p14:sldId id="4961"/>
            <p14:sldId id="4962"/>
            <p14:sldId id="4965"/>
            <p14:sldId id="4920"/>
            <p14:sldId id="4939"/>
            <p14:sldId id="4921"/>
            <p14:sldId id="4915"/>
            <p14:sldId id="4964"/>
            <p14:sldId id="4967"/>
            <p14:sldId id="4968"/>
            <p14:sldId id="3875"/>
            <p14:sldId id="3882"/>
            <p14:sldId id="3885"/>
            <p14:sldId id="3883"/>
            <p14:sldId id="38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591F11-C3E3-0FAD-F1F0-D80FD2F400D6}" name="Arielle Grenier" initials="AG" userId="S::agrenier@eeq.ca::6c1d3464-2f0e-473b-a685-2f553b73e3fe" providerId="AD"/>
  <p188:author id="{46DB442A-1151-7EE8-2F95-087658570C31}" name="Marie Julie Bégin" initials="MJB" userId="S::mariejulie@mjbinc.ca::4c1e368e-f156-4c33-a33a-405515d84a7b" providerId="AD"/>
  <p188:author id="{0E76F62C-1185-7C81-4CA0-82011058AC63}" name="Mathieu Sérandour" initials="MS" userId="S::mserandour@eeq.ca::a93d3e37-652c-466e-8962-c838b0535518" providerId="AD"/>
  <p188:author id="{116BBE42-9F23-7165-4A75-A52D9B41DC9D}" name="Isabelle Laflèche" initials="IL" userId="S::ilafleche@eeq.ca::8c725bd9-28c1-47d2-b93c-880307eea805" providerId="AD"/>
  <p188:author id="{7FCAABE6-FB94-9676-BB1B-A3EDFC42ED82}" name="Philippe Cantin" initials="PC" userId="S::pcantin@eeq.ca::39afeef5-c1ec-46c1-bc43-688bef8826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588F25-C089-48D8-99E4-8A5B86DEB66E}" v="19" dt="2023-05-09T14:43:38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96" autoAdjust="0"/>
  </p:normalViewPr>
  <p:slideViewPr>
    <p:cSldViewPr snapToGrid="0">
      <p:cViewPr varScale="1">
        <p:scale>
          <a:sx n="118" d="100"/>
          <a:sy n="118" d="100"/>
        </p:scale>
        <p:origin x="140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e Cantin" userId="S::pcantin@eeq.ca::39afeef5-c1ec-46c1-bc43-688bef882643" providerId="AD" clId="Web-{9122788F-213F-4E16-901B-372B894C15B1}"/>
    <pc:docChg chg="delSld modSld sldOrd modSection">
      <pc:chgData name="Philippe Cantin" userId="S::pcantin@eeq.ca::39afeef5-c1ec-46c1-bc43-688bef882643" providerId="AD" clId="Web-{9122788F-213F-4E16-901B-372B894C15B1}" dt="2023-04-18T13:51:04.042" v="9" actId="20577"/>
      <pc:docMkLst>
        <pc:docMk/>
      </pc:docMkLst>
      <pc:sldChg chg="modSp">
        <pc:chgData name="Philippe Cantin" userId="S::pcantin@eeq.ca::39afeef5-c1ec-46c1-bc43-688bef882643" providerId="AD" clId="Web-{9122788F-213F-4E16-901B-372B894C15B1}" dt="2023-04-18T13:50:05.543" v="1" actId="20577"/>
        <pc:sldMkLst>
          <pc:docMk/>
          <pc:sldMk cId="2090951172" sldId="4939"/>
        </pc:sldMkLst>
        <pc:spChg chg="mod">
          <ac:chgData name="Philippe Cantin" userId="S::pcantin@eeq.ca::39afeef5-c1ec-46c1-bc43-688bef882643" providerId="AD" clId="Web-{9122788F-213F-4E16-901B-372B894C15B1}" dt="2023-04-18T13:50:05.543" v="1" actId="20577"/>
          <ac:spMkLst>
            <pc:docMk/>
            <pc:sldMk cId="2090951172" sldId="4939"/>
            <ac:spMk id="5" creationId="{463FC6D4-928E-27D1-24F7-BA4742363154}"/>
          </ac:spMkLst>
        </pc:spChg>
      </pc:sldChg>
      <pc:sldChg chg="ord">
        <pc:chgData name="Philippe Cantin" userId="S::pcantin@eeq.ca::39afeef5-c1ec-46c1-bc43-688bef882643" providerId="AD" clId="Web-{9122788F-213F-4E16-901B-372B894C15B1}" dt="2023-04-18T13:50:25.011" v="2"/>
        <pc:sldMkLst>
          <pc:docMk/>
          <pc:sldMk cId="3212464551" sldId="4964"/>
        </pc:sldMkLst>
      </pc:sldChg>
      <pc:sldChg chg="modSp">
        <pc:chgData name="Philippe Cantin" userId="S::pcantin@eeq.ca::39afeef5-c1ec-46c1-bc43-688bef882643" providerId="AD" clId="Web-{9122788F-213F-4E16-901B-372B894C15B1}" dt="2023-04-18T13:51:04.042" v="9" actId="20577"/>
        <pc:sldMkLst>
          <pc:docMk/>
          <pc:sldMk cId="4152692450" sldId="4967"/>
        </pc:sldMkLst>
        <pc:spChg chg="mod">
          <ac:chgData name="Philippe Cantin" userId="S::pcantin@eeq.ca::39afeef5-c1ec-46c1-bc43-688bef882643" providerId="AD" clId="Web-{9122788F-213F-4E16-901B-372B894C15B1}" dt="2023-04-18T13:51:04.042" v="9" actId="20577"/>
          <ac:spMkLst>
            <pc:docMk/>
            <pc:sldMk cId="4152692450" sldId="4967"/>
            <ac:spMk id="3" creationId="{B7186747-5D87-C1A5-4855-FF6072BBC4C0}"/>
          </ac:spMkLst>
        </pc:spChg>
      </pc:sldChg>
      <pc:sldChg chg="del">
        <pc:chgData name="Philippe Cantin" userId="S::pcantin@eeq.ca::39afeef5-c1ec-46c1-bc43-688bef882643" providerId="AD" clId="Web-{9122788F-213F-4E16-901B-372B894C15B1}" dt="2023-04-18T13:50:45.683" v="3"/>
        <pc:sldMkLst>
          <pc:docMk/>
          <pc:sldMk cId="4077144692" sldId="4969"/>
        </pc:sldMkLst>
      </pc:sldChg>
    </pc:docChg>
  </pc:docChgLst>
  <pc:docChgLst>
    <pc:chgData name="Isabelle Laflèche" userId="8c725bd9-28c1-47d2-b93c-880307eea805" providerId="ADAL" clId="{E6588F25-C089-48D8-99E4-8A5B86DEB66E}"/>
    <pc:docChg chg="undo custSel addSld delSld modSld sldOrd addMainMaster delMainMaster delSection modSection">
      <pc:chgData name="Isabelle Laflèche" userId="8c725bd9-28c1-47d2-b93c-880307eea805" providerId="ADAL" clId="{E6588F25-C089-48D8-99E4-8A5B86DEB66E}" dt="2023-05-09T15:27:48.235" v="3041" actId="20577"/>
      <pc:docMkLst>
        <pc:docMk/>
      </pc:docMkLst>
      <pc:sldChg chg="del">
        <pc:chgData name="Isabelle Laflèche" userId="8c725bd9-28c1-47d2-b93c-880307eea805" providerId="ADAL" clId="{E6588F25-C089-48D8-99E4-8A5B86DEB66E}" dt="2023-04-14T19:46:09.435" v="111" actId="47"/>
        <pc:sldMkLst>
          <pc:docMk/>
          <pc:sldMk cId="2525241999" sldId="259"/>
        </pc:sldMkLst>
      </pc:sldChg>
      <pc:sldChg chg="modSp del mod">
        <pc:chgData name="Isabelle Laflèche" userId="8c725bd9-28c1-47d2-b93c-880307eea805" providerId="ADAL" clId="{E6588F25-C089-48D8-99E4-8A5B86DEB66E}" dt="2023-04-14T20:27:57.261" v="340" actId="2696"/>
        <pc:sldMkLst>
          <pc:docMk/>
          <pc:sldMk cId="4282532479" sldId="262"/>
        </pc:sldMkLst>
        <pc:spChg chg="mod">
          <ac:chgData name="Isabelle Laflèche" userId="8c725bd9-28c1-47d2-b93c-880307eea805" providerId="ADAL" clId="{E6588F25-C089-48D8-99E4-8A5B86DEB66E}" dt="2023-04-14T19:24:46.643" v="37" actId="20577"/>
          <ac:spMkLst>
            <pc:docMk/>
            <pc:sldMk cId="4282532479" sldId="262"/>
            <ac:spMk id="2" creationId="{CD9B7040-13C5-C748-9BDD-D6EB2C6F923C}"/>
          </ac:spMkLst>
        </pc:spChg>
        <pc:spChg chg="mod">
          <ac:chgData name="Isabelle Laflèche" userId="8c725bd9-28c1-47d2-b93c-880307eea805" providerId="ADAL" clId="{E6588F25-C089-48D8-99E4-8A5B86DEB66E}" dt="2023-04-14T19:24:33.803" v="15" actId="6549"/>
          <ac:spMkLst>
            <pc:docMk/>
            <pc:sldMk cId="4282532479" sldId="262"/>
            <ac:spMk id="6" creationId="{28C0372B-38BB-EE41-8E0D-FB7E5BB07B10}"/>
          </ac:spMkLst>
        </pc:spChg>
      </pc:sldChg>
      <pc:sldChg chg="del">
        <pc:chgData name="Isabelle Laflèche" userId="8c725bd9-28c1-47d2-b93c-880307eea805" providerId="ADAL" clId="{E6588F25-C089-48D8-99E4-8A5B86DEB66E}" dt="2023-04-14T19:46:06.890" v="110" actId="47"/>
        <pc:sldMkLst>
          <pc:docMk/>
          <pc:sldMk cId="1801266636" sldId="267"/>
        </pc:sldMkLst>
      </pc:sldChg>
      <pc:sldChg chg="del">
        <pc:chgData name="Isabelle Laflèche" userId="8c725bd9-28c1-47d2-b93c-880307eea805" providerId="ADAL" clId="{E6588F25-C089-48D8-99E4-8A5B86DEB66E}" dt="2023-04-14T19:46:11.129" v="112" actId="47"/>
        <pc:sldMkLst>
          <pc:docMk/>
          <pc:sldMk cId="2019815212" sldId="325"/>
        </pc:sldMkLst>
      </pc:sldChg>
      <pc:sldChg chg="del">
        <pc:chgData name="Isabelle Laflèche" userId="8c725bd9-28c1-47d2-b93c-880307eea805" providerId="ADAL" clId="{E6588F25-C089-48D8-99E4-8A5B86DEB66E}" dt="2023-04-14T19:26:07.802" v="41" actId="47"/>
        <pc:sldMkLst>
          <pc:docMk/>
          <pc:sldMk cId="637570410" sldId="330"/>
        </pc:sldMkLst>
      </pc:sldChg>
      <pc:sldChg chg="del">
        <pc:chgData name="Isabelle Laflèche" userId="8c725bd9-28c1-47d2-b93c-880307eea805" providerId="ADAL" clId="{E6588F25-C089-48D8-99E4-8A5B86DEB66E}" dt="2023-04-14T19:28:06.866" v="66" actId="47"/>
        <pc:sldMkLst>
          <pc:docMk/>
          <pc:sldMk cId="3433908410" sldId="355"/>
        </pc:sldMkLst>
      </pc:sldChg>
      <pc:sldChg chg="del">
        <pc:chgData name="Isabelle Laflèche" userId="8c725bd9-28c1-47d2-b93c-880307eea805" providerId="ADAL" clId="{E6588F25-C089-48D8-99E4-8A5B86DEB66E}" dt="2023-04-14T19:30:23.335" v="81" actId="2696"/>
        <pc:sldMkLst>
          <pc:docMk/>
          <pc:sldMk cId="1627890555" sldId="357"/>
        </pc:sldMkLst>
      </pc:sldChg>
      <pc:sldChg chg="del">
        <pc:chgData name="Isabelle Laflèche" userId="8c725bd9-28c1-47d2-b93c-880307eea805" providerId="ADAL" clId="{E6588F25-C089-48D8-99E4-8A5B86DEB66E}" dt="2023-04-14T21:05:26.096" v="1337" actId="47"/>
        <pc:sldMkLst>
          <pc:docMk/>
          <pc:sldMk cId="138594641" sldId="360"/>
        </pc:sldMkLst>
      </pc:sldChg>
      <pc:sldChg chg="del">
        <pc:chgData name="Isabelle Laflèche" userId="8c725bd9-28c1-47d2-b93c-880307eea805" providerId="ADAL" clId="{E6588F25-C089-48D8-99E4-8A5B86DEB66E}" dt="2023-04-14T19:26:11.526" v="42" actId="47"/>
        <pc:sldMkLst>
          <pc:docMk/>
          <pc:sldMk cId="706953479" sldId="390"/>
        </pc:sldMkLst>
      </pc:sldChg>
      <pc:sldChg chg="del">
        <pc:chgData name="Isabelle Laflèche" userId="8c725bd9-28c1-47d2-b93c-880307eea805" providerId="ADAL" clId="{E6588F25-C089-48D8-99E4-8A5B86DEB66E}" dt="2023-04-14T19:30:28.513" v="82" actId="47"/>
        <pc:sldMkLst>
          <pc:docMk/>
          <pc:sldMk cId="172255951" sldId="413"/>
        </pc:sldMkLst>
      </pc:sldChg>
      <pc:sldChg chg="add del">
        <pc:chgData name="Isabelle Laflèche" userId="8c725bd9-28c1-47d2-b93c-880307eea805" providerId="ADAL" clId="{E6588F25-C089-48D8-99E4-8A5B86DEB66E}" dt="2023-04-14T19:30:16.236" v="79" actId="47"/>
        <pc:sldMkLst>
          <pc:docMk/>
          <pc:sldMk cId="2709304039" sldId="829"/>
        </pc:sldMkLst>
      </pc:sldChg>
      <pc:sldChg chg="del">
        <pc:chgData name="Isabelle Laflèche" userId="8c725bd9-28c1-47d2-b93c-880307eea805" providerId="ADAL" clId="{E6588F25-C089-48D8-99E4-8A5B86DEB66E}" dt="2023-04-14T19:28:05.331" v="65" actId="47"/>
        <pc:sldMkLst>
          <pc:docMk/>
          <pc:sldMk cId="2555284123" sldId="899"/>
        </pc:sldMkLst>
      </pc:sldChg>
      <pc:sldChg chg="add del">
        <pc:chgData name="Isabelle Laflèche" userId="8c725bd9-28c1-47d2-b93c-880307eea805" providerId="ADAL" clId="{E6588F25-C089-48D8-99E4-8A5B86DEB66E}" dt="2023-04-14T19:26:06.574" v="40" actId="47"/>
        <pc:sldMkLst>
          <pc:docMk/>
          <pc:sldMk cId="1662328505" sldId="942"/>
        </pc:sldMkLst>
      </pc:sldChg>
      <pc:sldChg chg="del">
        <pc:chgData name="Isabelle Laflèche" userId="8c725bd9-28c1-47d2-b93c-880307eea805" providerId="ADAL" clId="{E6588F25-C089-48D8-99E4-8A5B86DEB66E}" dt="2023-04-14T19:26:13.155" v="43" actId="47"/>
        <pc:sldMkLst>
          <pc:docMk/>
          <pc:sldMk cId="3454305120" sldId="1165"/>
        </pc:sldMkLst>
      </pc:sldChg>
      <pc:sldChg chg="del">
        <pc:chgData name="Isabelle Laflèche" userId="8c725bd9-28c1-47d2-b93c-880307eea805" providerId="ADAL" clId="{E6588F25-C089-48D8-99E4-8A5B86DEB66E}" dt="2023-04-14T19:26:15.265" v="44" actId="47"/>
        <pc:sldMkLst>
          <pc:docMk/>
          <pc:sldMk cId="4106174411" sldId="3698"/>
        </pc:sldMkLst>
      </pc:sldChg>
      <pc:sldChg chg="del">
        <pc:chgData name="Isabelle Laflèche" userId="8c725bd9-28c1-47d2-b93c-880307eea805" providerId="ADAL" clId="{E6588F25-C089-48D8-99E4-8A5B86DEB66E}" dt="2023-04-14T19:30:30.720" v="84" actId="47"/>
        <pc:sldMkLst>
          <pc:docMk/>
          <pc:sldMk cId="3390738483" sldId="3700"/>
        </pc:sldMkLst>
      </pc:sldChg>
      <pc:sldChg chg="del">
        <pc:chgData name="Isabelle Laflèche" userId="8c725bd9-28c1-47d2-b93c-880307eea805" providerId="ADAL" clId="{E6588F25-C089-48D8-99E4-8A5B86DEB66E}" dt="2023-04-14T19:27:49.592" v="61" actId="47"/>
        <pc:sldMkLst>
          <pc:docMk/>
          <pc:sldMk cId="96711007" sldId="3701"/>
        </pc:sldMkLst>
      </pc:sldChg>
      <pc:sldChg chg="del">
        <pc:chgData name="Isabelle Laflèche" userId="8c725bd9-28c1-47d2-b93c-880307eea805" providerId="ADAL" clId="{E6588F25-C089-48D8-99E4-8A5B86DEB66E}" dt="2023-04-14T19:27:50.962" v="62" actId="47"/>
        <pc:sldMkLst>
          <pc:docMk/>
          <pc:sldMk cId="4097274244" sldId="3702"/>
        </pc:sldMkLst>
      </pc:sldChg>
      <pc:sldChg chg="del">
        <pc:chgData name="Isabelle Laflèche" userId="8c725bd9-28c1-47d2-b93c-880307eea805" providerId="ADAL" clId="{E6588F25-C089-48D8-99E4-8A5B86DEB66E}" dt="2023-04-14T21:03:06.684" v="1273" actId="47"/>
        <pc:sldMkLst>
          <pc:docMk/>
          <pc:sldMk cId="3688777962" sldId="3716"/>
        </pc:sldMkLst>
      </pc:sldChg>
      <pc:sldChg chg="del">
        <pc:chgData name="Isabelle Laflèche" userId="8c725bd9-28c1-47d2-b93c-880307eea805" providerId="ADAL" clId="{E6588F25-C089-48D8-99E4-8A5B86DEB66E}" dt="2023-04-14T21:02:10.209" v="1267" actId="47"/>
        <pc:sldMkLst>
          <pc:docMk/>
          <pc:sldMk cId="4136781351" sldId="3717"/>
        </pc:sldMkLst>
      </pc:sldChg>
      <pc:sldChg chg="add del mod modShow">
        <pc:chgData name="Isabelle Laflèche" userId="8c725bd9-28c1-47d2-b93c-880307eea805" providerId="ADAL" clId="{E6588F25-C089-48D8-99E4-8A5B86DEB66E}" dt="2023-04-14T21:05:21.668" v="1335" actId="47"/>
        <pc:sldMkLst>
          <pc:docMk/>
          <pc:sldMk cId="3826140883" sldId="3720"/>
        </pc:sldMkLst>
      </pc:sldChg>
      <pc:sldChg chg="del addCm">
        <pc:chgData name="Isabelle Laflèche" userId="8c725bd9-28c1-47d2-b93c-880307eea805" providerId="ADAL" clId="{E6588F25-C089-48D8-99E4-8A5B86DEB66E}" dt="2023-05-09T14:47:42.625" v="3014" actId="2696"/>
        <pc:sldMkLst>
          <pc:docMk/>
          <pc:sldMk cId="370659991" sldId="37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sabelle Laflèche" userId="8c725bd9-28c1-47d2-b93c-880307eea805" providerId="ADAL" clId="{E6588F25-C089-48D8-99E4-8A5B86DEB66E}" dt="2023-04-18T15:24:02.720" v="2212"/>
              <pc2:cmMkLst xmlns:pc2="http://schemas.microsoft.com/office/powerpoint/2019/9/main/command">
                <pc:docMk/>
                <pc:sldMk cId="370659991" sldId="3721"/>
                <pc2:cmMk id="{F92679A5-CAD0-4F16-82BA-D61285B27DBD}"/>
              </pc2:cmMkLst>
            </pc226:cmChg>
          </p:ext>
        </pc:extLst>
      </pc:sldChg>
      <pc:sldChg chg="del">
        <pc:chgData name="Isabelle Laflèche" userId="8c725bd9-28c1-47d2-b93c-880307eea805" providerId="ADAL" clId="{E6588F25-C089-48D8-99E4-8A5B86DEB66E}" dt="2023-04-14T19:26:19.233" v="45" actId="47"/>
        <pc:sldMkLst>
          <pc:docMk/>
          <pc:sldMk cId="2893492910" sldId="3725"/>
        </pc:sldMkLst>
      </pc:sldChg>
      <pc:sldChg chg="del">
        <pc:chgData name="Isabelle Laflèche" userId="8c725bd9-28c1-47d2-b93c-880307eea805" providerId="ADAL" clId="{E6588F25-C089-48D8-99E4-8A5B86DEB66E}" dt="2023-04-14T19:30:33.762" v="88" actId="47"/>
        <pc:sldMkLst>
          <pc:docMk/>
          <pc:sldMk cId="24031527" sldId="3748"/>
        </pc:sldMkLst>
      </pc:sldChg>
      <pc:sldChg chg="del">
        <pc:chgData name="Isabelle Laflèche" userId="8c725bd9-28c1-47d2-b93c-880307eea805" providerId="ADAL" clId="{E6588F25-C089-48D8-99E4-8A5B86DEB66E}" dt="2023-04-14T21:02:12.471" v="1268" actId="47"/>
        <pc:sldMkLst>
          <pc:docMk/>
          <pc:sldMk cId="3204282353" sldId="3757"/>
        </pc:sldMkLst>
      </pc:sldChg>
      <pc:sldChg chg="del">
        <pc:chgData name="Isabelle Laflèche" userId="8c725bd9-28c1-47d2-b93c-880307eea805" providerId="ADAL" clId="{E6588F25-C089-48D8-99E4-8A5B86DEB66E}" dt="2023-04-14T19:30:29.810" v="83" actId="47"/>
        <pc:sldMkLst>
          <pc:docMk/>
          <pc:sldMk cId="3746477640" sldId="3772"/>
        </pc:sldMkLst>
      </pc:sldChg>
      <pc:sldChg chg="del">
        <pc:chgData name="Isabelle Laflèche" userId="8c725bd9-28c1-47d2-b93c-880307eea805" providerId="ADAL" clId="{E6588F25-C089-48D8-99E4-8A5B86DEB66E}" dt="2023-04-14T19:27:46.692" v="59" actId="47"/>
        <pc:sldMkLst>
          <pc:docMk/>
          <pc:sldMk cId="380226620" sldId="3783"/>
        </pc:sldMkLst>
      </pc:sldChg>
      <pc:sldChg chg="del">
        <pc:chgData name="Isabelle Laflèche" userId="8c725bd9-28c1-47d2-b93c-880307eea805" providerId="ADAL" clId="{E6588F25-C089-48D8-99E4-8A5B86DEB66E}" dt="2023-04-14T21:02:47.644" v="1269" actId="47"/>
        <pc:sldMkLst>
          <pc:docMk/>
          <pc:sldMk cId="4042815286" sldId="3784"/>
        </pc:sldMkLst>
      </pc:sldChg>
      <pc:sldChg chg="del">
        <pc:chgData name="Isabelle Laflèche" userId="8c725bd9-28c1-47d2-b93c-880307eea805" providerId="ADAL" clId="{E6588F25-C089-48D8-99E4-8A5B86DEB66E}" dt="2023-04-14T19:29:18.693" v="69" actId="47"/>
        <pc:sldMkLst>
          <pc:docMk/>
          <pc:sldMk cId="1716800846" sldId="3785"/>
        </pc:sldMkLst>
      </pc:sldChg>
      <pc:sldChg chg="del">
        <pc:chgData name="Isabelle Laflèche" userId="8c725bd9-28c1-47d2-b93c-880307eea805" providerId="ADAL" clId="{E6588F25-C089-48D8-99E4-8A5B86DEB66E}" dt="2023-04-14T21:03:40.130" v="1280" actId="47"/>
        <pc:sldMkLst>
          <pc:docMk/>
          <pc:sldMk cId="1464903677" sldId="3786"/>
        </pc:sldMkLst>
      </pc:sldChg>
      <pc:sldChg chg="del">
        <pc:chgData name="Isabelle Laflèche" userId="8c725bd9-28c1-47d2-b93c-880307eea805" providerId="ADAL" clId="{E6588F25-C089-48D8-99E4-8A5B86DEB66E}" dt="2023-04-14T21:03:41.585" v="1282" actId="47"/>
        <pc:sldMkLst>
          <pc:docMk/>
          <pc:sldMk cId="4058880777" sldId="3787"/>
        </pc:sldMkLst>
      </pc:sldChg>
      <pc:sldChg chg="del">
        <pc:chgData name="Isabelle Laflèche" userId="8c725bd9-28c1-47d2-b93c-880307eea805" providerId="ADAL" clId="{E6588F25-C089-48D8-99E4-8A5B86DEB66E}" dt="2023-04-14T19:26:21.472" v="46" actId="47"/>
        <pc:sldMkLst>
          <pc:docMk/>
          <pc:sldMk cId="893160757" sldId="3788"/>
        </pc:sldMkLst>
      </pc:sldChg>
      <pc:sldChg chg="del">
        <pc:chgData name="Isabelle Laflèche" userId="8c725bd9-28c1-47d2-b93c-880307eea805" providerId="ADAL" clId="{E6588F25-C089-48D8-99E4-8A5B86DEB66E}" dt="2023-04-14T19:30:35.406" v="90" actId="47"/>
        <pc:sldMkLst>
          <pc:docMk/>
          <pc:sldMk cId="1444485473" sldId="3790"/>
        </pc:sldMkLst>
      </pc:sldChg>
      <pc:sldChg chg="del">
        <pc:chgData name="Isabelle Laflèche" userId="8c725bd9-28c1-47d2-b93c-880307eea805" providerId="ADAL" clId="{E6588F25-C089-48D8-99E4-8A5B86DEB66E}" dt="2023-04-14T19:26:22.894" v="47" actId="47"/>
        <pc:sldMkLst>
          <pc:docMk/>
          <pc:sldMk cId="3303064874" sldId="3856"/>
        </pc:sldMkLst>
      </pc:sldChg>
      <pc:sldChg chg="del">
        <pc:chgData name="Isabelle Laflèche" userId="8c725bd9-28c1-47d2-b93c-880307eea805" providerId="ADAL" clId="{E6588F25-C089-48D8-99E4-8A5B86DEB66E}" dt="2023-04-14T19:26:59.170" v="49" actId="47"/>
        <pc:sldMkLst>
          <pc:docMk/>
          <pc:sldMk cId="1552651770" sldId="3860"/>
        </pc:sldMkLst>
      </pc:sldChg>
      <pc:sldChg chg="del">
        <pc:chgData name="Isabelle Laflèche" userId="8c725bd9-28c1-47d2-b93c-880307eea805" providerId="ADAL" clId="{E6588F25-C089-48D8-99E4-8A5B86DEB66E}" dt="2023-04-14T19:30:34.539" v="89" actId="47"/>
        <pc:sldMkLst>
          <pc:docMk/>
          <pc:sldMk cId="1724358489" sldId="3861"/>
        </pc:sldMkLst>
      </pc:sldChg>
      <pc:sldChg chg="addSp modSp del mod addCm delCm">
        <pc:chgData name="Isabelle Laflèche" userId="8c725bd9-28c1-47d2-b93c-880307eea805" providerId="ADAL" clId="{E6588F25-C089-48D8-99E4-8A5B86DEB66E}" dt="2023-05-09T15:27:16.877" v="3038" actId="1076"/>
        <pc:sldMkLst>
          <pc:docMk/>
          <pc:sldMk cId="574358071" sldId="3862"/>
        </pc:sldMkLst>
        <pc:spChg chg="mod">
          <ac:chgData name="Isabelle Laflèche" userId="8c725bd9-28c1-47d2-b93c-880307eea805" providerId="ADAL" clId="{E6588F25-C089-48D8-99E4-8A5B86DEB66E}" dt="2023-05-09T14:44:03.086" v="2788" actId="20577"/>
          <ac:spMkLst>
            <pc:docMk/>
            <pc:sldMk cId="574358071" sldId="3862"/>
            <ac:spMk id="3" creationId="{998BDA15-AEA1-EB1E-6BBF-3C5931E5E9AC}"/>
          </ac:spMkLst>
        </pc:spChg>
        <pc:spChg chg="mod">
          <ac:chgData name="Isabelle Laflèche" userId="8c725bd9-28c1-47d2-b93c-880307eea805" providerId="ADAL" clId="{E6588F25-C089-48D8-99E4-8A5B86DEB66E}" dt="2023-05-09T14:46:18.820" v="2984"/>
          <ac:spMkLst>
            <pc:docMk/>
            <pc:sldMk cId="574358071" sldId="3862"/>
            <ac:spMk id="4" creationId="{411A7049-13A2-4641-BBE2-5FEF1090EF23}"/>
          </ac:spMkLst>
        </pc:spChg>
        <pc:spChg chg="mod">
          <ac:chgData name="Isabelle Laflèche" userId="8c725bd9-28c1-47d2-b93c-880307eea805" providerId="ADAL" clId="{E6588F25-C089-48D8-99E4-8A5B86DEB66E}" dt="2023-05-09T14:45:25.924" v="2971" actId="1076"/>
          <ac:spMkLst>
            <pc:docMk/>
            <pc:sldMk cId="574358071" sldId="3862"/>
            <ac:spMk id="6" creationId="{977A49DD-5E02-5D04-BADB-029F942829D5}"/>
          </ac:spMkLst>
        </pc:spChg>
        <pc:spChg chg="mod">
          <ac:chgData name="Isabelle Laflèche" userId="8c725bd9-28c1-47d2-b93c-880307eea805" providerId="ADAL" clId="{E6588F25-C089-48D8-99E4-8A5B86DEB66E}" dt="2023-05-09T14:44:49.620" v="2877" actId="1076"/>
          <ac:spMkLst>
            <pc:docMk/>
            <pc:sldMk cId="574358071" sldId="3862"/>
            <ac:spMk id="7" creationId="{C61B8F66-58B0-EA74-31C1-50E2C9A2BDB2}"/>
          </ac:spMkLst>
        </pc:spChg>
        <pc:spChg chg="mod">
          <ac:chgData name="Isabelle Laflèche" userId="8c725bd9-28c1-47d2-b93c-880307eea805" providerId="ADAL" clId="{E6588F25-C089-48D8-99E4-8A5B86DEB66E}" dt="2023-05-09T15:26:25.668" v="3031" actId="1076"/>
          <ac:spMkLst>
            <pc:docMk/>
            <pc:sldMk cId="574358071" sldId="3862"/>
            <ac:spMk id="11" creationId="{743DF802-234A-83E6-2CC9-7451A1B25A75}"/>
          </ac:spMkLst>
        </pc:spChg>
        <pc:spChg chg="mod">
          <ac:chgData name="Isabelle Laflèche" userId="8c725bd9-28c1-47d2-b93c-880307eea805" providerId="ADAL" clId="{E6588F25-C089-48D8-99E4-8A5B86DEB66E}" dt="2023-05-09T14:46:42.070" v="3005" actId="21"/>
          <ac:spMkLst>
            <pc:docMk/>
            <pc:sldMk cId="574358071" sldId="3862"/>
            <ac:spMk id="12" creationId="{55E8067F-0551-4932-F5D4-1FA2AC2A11E3}"/>
          </ac:spMkLst>
        </pc:spChg>
        <pc:spChg chg="mod">
          <ac:chgData name="Isabelle Laflèche" userId="8c725bd9-28c1-47d2-b93c-880307eea805" providerId="ADAL" clId="{E6588F25-C089-48D8-99E4-8A5B86DEB66E}" dt="2023-05-09T15:26:55.627" v="3035" actId="1076"/>
          <ac:spMkLst>
            <pc:docMk/>
            <pc:sldMk cId="574358071" sldId="3862"/>
            <ac:spMk id="16" creationId="{133E7BB4-FCA8-4F82-63D2-85D8DF2AF5EC}"/>
          </ac:spMkLst>
        </pc:spChg>
        <pc:spChg chg="mod">
          <ac:chgData name="Isabelle Laflèche" userId="8c725bd9-28c1-47d2-b93c-880307eea805" providerId="ADAL" clId="{E6588F25-C089-48D8-99E4-8A5B86DEB66E}" dt="2023-05-09T15:26:10.214" v="3029" actId="1076"/>
          <ac:spMkLst>
            <pc:docMk/>
            <pc:sldMk cId="574358071" sldId="3862"/>
            <ac:spMk id="20" creationId="{3CB90043-FED7-8749-A047-8C157A400F0E}"/>
          </ac:spMkLst>
        </pc:spChg>
        <pc:spChg chg="mod">
          <ac:chgData name="Isabelle Laflèche" userId="8c725bd9-28c1-47d2-b93c-880307eea805" providerId="ADAL" clId="{E6588F25-C089-48D8-99E4-8A5B86DEB66E}" dt="2023-05-09T14:45:45.496" v="2978" actId="14100"/>
          <ac:spMkLst>
            <pc:docMk/>
            <pc:sldMk cId="574358071" sldId="3862"/>
            <ac:spMk id="21" creationId="{DFB1D460-9A42-F941-BA8E-7408303B5C92}"/>
          </ac:spMkLst>
        </pc:spChg>
        <pc:spChg chg="add mod">
          <ac:chgData name="Isabelle Laflèche" userId="8c725bd9-28c1-47d2-b93c-880307eea805" providerId="ADAL" clId="{E6588F25-C089-48D8-99E4-8A5B86DEB66E}" dt="2023-05-09T15:27:09.783" v="3037" actId="1076"/>
          <ac:spMkLst>
            <pc:docMk/>
            <pc:sldMk cId="574358071" sldId="3862"/>
            <ac:spMk id="23" creationId="{A129661D-69AE-1AF1-859B-C83D14107D21}"/>
          </ac:spMkLst>
        </pc:spChg>
        <pc:spChg chg="mod">
          <ac:chgData name="Isabelle Laflèche" userId="8c725bd9-28c1-47d2-b93c-880307eea805" providerId="ADAL" clId="{E6588F25-C089-48D8-99E4-8A5B86DEB66E}" dt="2023-05-09T14:39:36.223" v="2479" actId="21"/>
          <ac:spMkLst>
            <pc:docMk/>
            <pc:sldMk cId="574358071" sldId="3862"/>
            <ac:spMk id="25" creationId="{880D75BE-419A-406A-8432-DDD7D9587A2F}"/>
          </ac:spMkLst>
        </pc:spChg>
        <pc:spChg chg="add mod">
          <ac:chgData name="Isabelle Laflèche" userId="8c725bd9-28c1-47d2-b93c-880307eea805" providerId="ADAL" clId="{E6588F25-C089-48D8-99E4-8A5B86DEB66E}" dt="2023-05-09T15:27:16.877" v="3038" actId="1076"/>
          <ac:spMkLst>
            <pc:docMk/>
            <pc:sldMk cId="574358071" sldId="3862"/>
            <ac:spMk id="27" creationId="{B3CB28DA-3D9F-F4B2-733A-9F60535EF5CD}"/>
          </ac:spMkLst>
        </pc:spChg>
        <pc:spChg chg="mod">
          <ac:chgData name="Isabelle Laflèche" userId="8c725bd9-28c1-47d2-b93c-880307eea805" providerId="ADAL" clId="{E6588F25-C089-48D8-99E4-8A5B86DEB66E}" dt="2023-05-09T14:39:42.524" v="2481" actId="21"/>
          <ac:spMkLst>
            <pc:docMk/>
            <pc:sldMk cId="574358071" sldId="3862"/>
            <ac:spMk id="29" creationId="{245E871E-E3DB-4A34-8763-BE206E8A05C3}"/>
          </ac:spMkLst>
        </pc:spChg>
        <pc:spChg chg="mod">
          <ac:chgData name="Isabelle Laflèche" userId="8c725bd9-28c1-47d2-b93c-880307eea805" providerId="ADAL" clId="{E6588F25-C089-48D8-99E4-8A5B86DEB66E}" dt="2023-05-09T14:48:35.931" v="3018" actId="1076"/>
          <ac:spMkLst>
            <pc:docMk/>
            <pc:sldMk cId="574358071" sldId="3862"/>
            <ac:spMk id="32" creationId="{0007ECA9-D3F7-577D-8BDF-71B4B6E31FAB}"/>
          </ac:spMkLst>
        </pc:spChg>
        <pc:spChg chg="mod">
          <ac:chgData name="Isabelle Laflèche" userId="8c725bd9-28c1-47d2-b93c-880307eea805" providerId="ADAL" clId="{E6588F25-C089-48D8-99E4-8A5B86DEB66E}" dt="2023-05-09T15:26:50.004" v="3034" actId="1076"/>
          <ac:spMkLst>
            <pc:docMk/>
            <pc:sldMk cId="574358071" sldId="3862"/>
            <ac:spMk id="33" creationId="{9B03C59B-BBC0-4605-7547-C93E24CCB01D}"/>
          </ac:spMkLst>
        </pc:spChg>
        <pc:spChg chg="add mod">
          <ac:chgData name="Isabelle Laflèche" userId="8c725bd9-28c1-47d2-b93c-880307eea805" providerId="ADAL" clId="{E6588F25-C089-48D8-99E4-8A5B86DEB66E}" dt="2023-05-09T15:26:39.167" v="3033" actId="1076"/>
          <ac:spMkLst>
            <pc:docMk/>
            <pc:sldMk cId="574358071" sldId="3862"/>
            <ac:spMk id="36" creationId="{6EC93030-0B47-A8C0-9FED-55EF3630A324}"/>
          </ac:spMkLst>
        </pc:spChg>
        <pc:spChg chg="add mod">
          <ac:chgData name="Isabelle Laflèche" userId="8c725bd9-28c1-47d2-b93c-880307eea805" providerId="ADAL" clId="{E6588F25-C089-48D8-99E4-8A5B86DEB66E}" dt="2023-05-09T14:52:17.750" v="3026" actId="1076"/>
          <ac:spMkLst>
            <pc:docMk/>
            <pc:sldMk cId="574358071" sldId="3862"/>
            <ac:spMk id="37" creationId="{6C124356-2D42-C789-3901-488B576E5AFB}"/>
          </ac:spMkLst>
        </pc:spChg>
        <pc:spChg chg="add mod">
          <ac:chgData name="Isabelle Laflèche" userId="8c725bd9-28c1-47d2-b93c-880307eea805" providerId="ADAL" clId="{E6588F25-C089-48D8-99E4-8A5B86DEB66E}" dt="2023-05-09T15:26:28.839" v="3032" actId="1076"/>
          <ac:spMkLst>
            <pc:docMk/>
            <pc:sldMk cId="574358071" sldId="3862"/>
            <ac:spMk id="39" creationId="{58D37294-4242-FE76-5CA0-AD6BE56E614B}"/>
          </ac:spMkLst>
        </pc:spChg>
        <pc:grpChg chg="mod">
          <ac:chgData name="Isabelle Laflèche" userId="8c725bd9-28c1-47d2-b93c-880307eea805" providerId="ADAL" clId="{E6588F25-C089-48D8-99E4-8A5B86DEB66E}" dt="2023-05-09T14:46:23.263" v="2989" actId="1076"/>
          <ac:grpSpMkLst>
            <pc:docMk/>
            <pc:sldMk cId="574358071" sldId="3862"/>
            <ac:grpSpMk id="9" creationId="{5BCAA051-CD87-33DB-5C32-91732E558EAE}"/>
          </ac:grpSpMkLst>
        </pc:grpChg>
        <pc:grpChg chg="mod">
          <ac:chgData name="Isabelle Laflèche" userId="8c725bd9-28c1-47d2-b93c-880307eea805" providerId="ADAL" clId="{E6588F25-C089-48D8-99E4-8A5B86DEB66E}" dt="2023-05-09T15:27:03.325" v="3036" actId="1076"/>
          <ac:grpSpMkLst>
            <pc:docMk/>
            <pc:sldMk cId="574358071" sldId="3862"/>
            <ac:grpSpMk id="24" creationId="{C9F78B78-5D6A-4F2E-BDF7-0DD9490476B3}"/>
          </ac:grpSpMkLst>
        </pc:grpChg>
        <pc:grpChg chg="mod">
          <ac:chgData name="Isabelle Laflèche" userId="8c725bd9-28c1-47d2-b93c-880307eea805" providerId="ADAL" clId="{E6588F25-C089-48D8-99E4-8A5B86DEB66E}" dt="2023-05-09T14:43:02.016" v="2766" actId="1076"/>
          <ac:grpSpMkLst>
            <pc:docMk/>
            <pc:sldMk cId="574358071" sldId="3862"/>
            <ac:grpSpMk id="31" creationId="{281E1BFD-A80D-1D57-1954-730B37ADA619}"/>
          </ac:grpSpMkLst>
        </pc:grpChg>
        <pc:picChg chg="mod">
          <ac:chgData name="Isabelle Laflèche" userId="8c725bd9-28c1-47d2-b93c-880307eea805" providerId="ADAL" clId="{E6588F25-C089-48D8-99E4-8A5B86DEB66E}" dt="2023-05-09T15:26:22.447" v="3030" actId="1076"/>
          <ac:picMkLst>
            <pc:docMk/>
            <pc:sldMk cId="574358071" sldId="3862"/>
            <ac:picMk id="13" creationId="{3B33DBA0-DA29-A91D-2B32-5834CF6ED916}"/>
          </ac:picMkLst>
        </pc:picChg>
        <pc:picChg chg="mod">
          <ac:chgData name="Isabelle Laflèche" userId="8c725bd9-28c1-47d2-b93c-880307eea805" providerId="ADAL" clId="{E6588F25-C089-48D8-99E4-8A5B86DEB66E}" dt="2023-05-09T14:45:29.050" v="2972" actId="1076"/>
          <ac:picMkLst>
            <pc:docMk/>
            <pc:sldMk cId="574358071" sldId="3862"/>
            <ac:picMk id="19" creationId="{CE20D779-C273-6B1E-F37C-9B6F4633598B}"/>
          </ac:picMkLst>
        </pc:picChg>
        <pc:picChg chg="mod">
          <ac:chgData name="Isabelle Laflèche" userId="8c725bd9-28c1-47d2-b93c-880307eea805" providerId="ADAL" clId="{E6588F25-C089-48D8-99E4-8A5B86DEB66E}" dt="2023-05-09T14:45:40.104" v="2976" actId="1076"/>
          <ac:picMkLst>
            <pc:docMk/>
            <pc:sldMk cId="574358071" sldId="3862"/>
            <ac:picMk id="34" creationId="{53640962-A048-AC8E-0623-2C142B0F6DC3}"/>
          </ac:picMkLst>
        </pc:picChg>
        <pc:picChg chg="add mod">
          <ac:chgData name="Isabelle Laflèche" userId="8c725bd9-28c1-47d2-b93c-880307eea805" providerId="ADAL" clId="{E6588F25-C089-48D8-99E4-8A5B86DEB66E}" dt="2023-05-09T14:52:14.455" v="3025" actId="1076"/>
          <ac:picMkLst>
            <pc:docMk/>
            <pc:sldMk cId="574358071" sldId="3862"/>
            <ac:picMk id="35" creationId="{8BD1DF5B-B097-62A8-DAFD-A8E172BF6ED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sabelle Laflèche" userId="8c725bd9-28c1-47d2-b93c-880307eea805" providerId="ADAL" clId="{E6588F25-C089-48D8-99E4-8A5B86DEB66E}" dt="2023-05-09T14:47:46.738" v="3015"/>
              <pc2:cmMkLst xmlns:pc2="http://schemas.microsoft.com/office/powerpoint/2019/9/main/command">
                <pc:docMk/>
                <pc:sldMk cId="574358071" sldId="3862"/>
                <pc2:cmMk id="{1C2363DB-5643-48D1-AD79-6649FEFE3BF5}"/>
              </pc2:cmMkLst>
            </pc226:cmChg>
          </p:ext>
        </pc:extLst>
      </pc:sldChg>
      <pc:sldChg chg="del">
        <pc:chgData name="Isabelle Laflèche" userId="8c725bd9-28c1-47d2-b93c-880307eea805" providerId="ADAL" clId="{E6588F25-C089-48D8-99E4-8A5B86DEB66E}" dt="2023-04-14T21:03:42.979" v="1284" actId="47"/>
        <pc:sldMkLst>
          <pc:docMk/>
          <pc:sldMk cId="1297388675" sldId="3863"/>
        </pc:sldMkLst>
      </pc:sldChg>
      <pc:sldChg chg="del">
        <pc:chgData name="Isabelle Laflèche" userId="8c725bd9-28c1-47d2-b93c-880307eea805" providerId="ADAL" clId="{E6588F25-C089-48D8-99E4-8A5B86DEB66E}" dt="2023-04-14T21:03:30.370" v="1277" actId="47"/>
        <pc:sldMkLst>
          <pc:docMk/>
          <pc:sldMk cId="3245484902" sldId="3866"/>
        </pc:sldMkLst>
      </pc:sldChg>
      <pc:sldChg chg="del">
        <pc:chgData name="Isabelle Laflèche" userId="8c725bd9-28c1-47d2-b93c-880307eea805" providerId="ADAL" clId="{E6588F25-C089-48D8-99E4-8A5B86DEB66E}" dt="2023-04-14T21:03:35.819" v="1278" actId="47"/>
        <pc:sldMkLst>
          <pc:docMk/>
          <pc:sldMk cId="1054752694" sldId="3867"/>
        </pc:sldMkLst>
      </pc:sldChg>
      <pc:sldChg chg="del">
        <pc:chgData name="Isabelle Laflèche" userId="8c725bd9-28c1-47d2-b93c-880307eea805" providerId="ADAL" clId="{E6588F25-C089-48D8-99E4-8A5B86DEB66E}" dt="2023-04-14T21:03:37.897" v="1279" actId="47"/>
        <pc:sldMkLst>
          <pc:docMk/>
          <pc:sldMk cId="4248340875" sldId="3868"/>
        </pc:sldMkLst>
      </pc:sldChg>
      <pc:sldChg chg="del">
        <pc:chgData name="Isabelle Laflèche" userId="8c725bd9-28c1-47d2-b93c-880307eea805" providerId="ADAL" clId="{E6588F25-C089-48D8-99E4-8A5B86DEB66E}" dt="2023-04-14T19:30:33.042" v="87" actId="47"/>
        <pc:sldMkLst>
          <pc:docMk/>
          <pc:sldMk cId="293130130" sldId="3869"/>
        </pc:sldMkLst>
      </pc:sldChg>
      <pc:sldChg chg="del">
        <pc:chgData name="Isabelle Laflèche" userId="8c725bd9-28c1-47d2-b93c-880307eea805" providerId="ADAL" clId="{E6588F25-C089-48D8-99E4-8A5B86DEB66E}" dt="2023-04-14T21:03:40.881" v="1281" actId="47"/>
        <pc:sldMkLst>
          <pc:docMk/>
          <pc:sldMk cId="787829888" sldId="3871"/>
        </pc:sldMkLst>
      </pc:sldChg>
      <pc:sldChg chg="del">
        <pc:chgData name="Isabelle Laflèche" userId="8c725bd9-28c1-47d2-b93c-880307eea805" providerId="ADAL" clId="{E6588F25-C089-48D8-99E4-8A5B86DEB66E}" dt="2023-04-14T21:03:42.272" v="1283" actId="47"/>
        <pc:sldMkLst>
          <pc:docMk/>
          <pc:sldMk cId="2594852248" sldId="3872"/>
        </pc:sldMkLst>
      </pc:sldChg>
      <pc:sldChg chg="del">
        <pc:chgData name="Isabelle Laflèche" userId="8c725bd9-28c1-47d2-b93c-880307eea805" providerId="ADAL" clId="{E6588F25-C089-48D8-99E4-8A5B86DEB66E}" dt="2023-04-14T21:03:43.735" v="1285" actId="47"/>
        <pc:sldMkLst>
          <pc:docMk/>
          <pc:sldMk cId="1341188742" sldId="3873"/>
        </pc:sldMkLst>
      </pc:sldChg>
      <pc:sldChg chg="del">
        <pc:chgData name="Isabelle Laflèche" userId="8c725bd9-28c1-47d2-b93c-880307eea805" providerId="ADAL" clId="{E6588F25-C089-48D8-99E4-8A5B86DEB66E}" dt="2023-04-14T19:28:21.902" v="67" actId="47"/>
        <pc:sldMkLst>
          <pc:docMk/>
          <pc:sldMk cId="167524219" sldId="3881"/>
        </pc:sldMkLst>
      </pc:sldChg>
      <pc:sldChg chg="del">
        <pc:chgData name="Isabelle Laflèche" userId="8c725bd9-28c1-47d2-b93c-880307eea805" providerId="ADAL" clId="{E6588F25-C089-48D8-99E4-8A5B86DEB66E}" dt="2023-04-14T19:29:56.121" v="72" actId="47"/>
        <pc:sldMkLst>
          <pc:docMk/>
          <pc:sldMk cId="1033168766" sldId="3886"/>
        </pc:sldMkLst>
      </pc:sldChg>
      <pc:sldChg chg="del">
        <pc:chgData name="Isabelle Laflèche" userId="8c725bd9-28c1-47d2-b93c-880307eea805" providerId="ADAL" clId="{E6588F25-C089-48D8-99E4-8A5B86DEB66E}" dt="2023-04-14T19:26:25.526" v="48" actId="47"/>
        <pc:sldMkLst>
          <pc:docMk/>
          <pc:sldMk cId="3464559507" sldId="3892"/>
        </pc:sldMkLst>
      </pc:sldChg>
      <pc:sldChg chg="del">
        <pc:chgData name="Isabelle Laflèche" userId="8c725bd9-28c1-47d2-b93c-880307eea805" providerId="ADAL" clId="{E6588F25-C089-48D8-99E4-8A5B86DEB66E}" dt="2023-04-14T19:29:47.656" v="71" actId="47"/>
        <pc:sldMkLst>
          <pc:docMk/>
          <pc:sldMk cId="1428594282" sldId="3893"/>
        </pc:sldMkLst>
      </pc:sldChg>
      <pc:sldChg chg="del">
        <pc:chgData name="Isabelle Laflèche" userId="8c725bd9-28c1-47d2-b93c-880307eea805" providerId="ADAL" clId="{E6588F25-C089-48D8-99E4-8A5B86DEB66E}" dt="2023-04-14T19:29:46.555" v="70" actId="47"/>
        <pc:sldMkLst>
          <pc:docMk/>
          <pc:sldMk cId="3477895540" sldId="3894"/>
        </pc:sldMkLst>
      </pc:sldChg>
      <pc:sldChg chg="del">
        <pc:chgData name="Isabelle Laflèche" userId="8c725bd9-28c1-47d2-b93c-880307eea805" providerId="ADAL" clId="{E6588F25-C089-48D8-99E4-8A5B86DEB66E}" dt="2023-04-14T19:30:17.709" v="80" actId="47"/>
        <pc:sldMkLst>
          <pc:docMk/>
          <pc:sldMk cId="284585122" sldId="3895"/>
        </pc:sldMkLst>
      </pc:sldChg>
      <pc:sldChg chg="del">
        <pc:chgData name="Isabelle Laflèche" userId="8c725bd9-28c1-47d2-b93c-880307eea805" providerId="ADAL" clId="{E6588F25-C089-48D8-99E4-8A5B86DEB66E}" dt="2023-04-14T19:29:58.207" v="73" actId="47"/>
        <pc:sldMkLst>
          <pc:docMk/>
          <pc:sldMk cId="1316218546" sldId="3896"/>
        </pc:sldMkLst>
      </pc:sldChg>
      <pc:sldChg chg="del">
        <pc:chgData name="Isabelle Laflèche" userId="8c725bd9-28c1-47d2-b93c-880307eea805" providerId="ADAL" clId="{E6588F25-C089-48D8-99E4-8A5B86DEB66E}" dt="2023-04-14T19:30:36.995" v="92" actId="47"/>
        <pc:sldMkLst>
          <pc:docMk/>
          <pc:sldMk cId="2492349480" sldId="3900"/>
        </pc:sldMkLst>
      </pc:sldChg>
      <pc:sldChg chg="del">
        <pc:chgData name="Isabelle Laflèche" userId="8c725bd9-28c1-47d2-b93c-880307eea805" providerId="ADAL" clId="{E6588F25-C089-48D8-99E4-8A5B86DEB66E}" dt="2023-04-14T19:27:52.232" v="63" actId="47"/>
        <pc:sldMkLst>
          <pc:docMk/>
          <pc:sldMk cId="2168958828" sldId="3901"/>
        </pc:sldMkLst>
      </pc:sldChg>
      <pc:sldChg chg="del">
        <pc:chgData name="Isabelle Laflèche" userId="8c725bd9-28c1-47d2-b93c-880307eea805" providerId="ADAL" clId="{E6588F25-C089-48D8-99E4-8A5B86DEB66E}" dt="2023-04-14T19:27:53.619" v="64" actId="47"/>
        <pc:sldMkLst>
          <pc:docMk/>
          <pc:sldMk cId="4244030938" sldId="3903"/>
        </pc:sldMkLst>
      </pc:sldChg>
      <pc:sldChg chg="del">
        <pc:chgData name="Isabelle Laflèche" userId="8c725bd9-28c1-47d2-b93c-880307eea805" providerId="ADAL" clId="{E6588F25-C089-48D8-99E4-8A5B86DEB66E}" dt="2023-04-14T19:30:38.914" v="93" actId="47"/>
        <pc:sldMkLst>
          <pc:docMk/>
          <pc:sldMk cId="1624441470" sldId="3906"/>
        </pc:sldMkLst>
      </pc:sldChg>
      <pc:sldChg chg="del">
        <pc:chgData name="Isabelle Laflèche" userId="8c725bd9-28c1-47d2-b93c-880307eea805" providerId="ADAL" clId="{E6588F25-C089-48D8-99E4-8A5B86DEB66E}" dt="2023-04-14T19:27:48.091" v="60" actId="47"/>
        <pc:sldMkLst>
          <pc:docMk/>
          <pc:sldMk cId="202943896" sldId="3907"/>
        </pc:sldMkLst>
      </pc:sldChg>
      <pc:sldChg chg="del">
        <pc:chgData name="Isabelle Laflèche" userId="8c725bd9-28c1-47d2-b93c-880307eea805" providerId="ADAL" clId="{E6588F25-C089-48D8-99E4-8A5B86DEB66E}" dt="2023-04-14T19:30:31.404" v="85" actId="47"/>
        <pc:sldMkLst>
          <pc:docMk/>
          <pc:sldMk cId="2618924860" sldId="3908"/>
        </pc:sldMkLst>
      </pc:sldChg>
      <pc:sldChg chg="del">
        <pc:chgData name="Isabelle Laflèche" userId="8c725bd9-28c1-47d2-b93c-880307eea805" providerId="ADAL" clId="{E6588F25-C089-48D8-99E4-8A5B86DEB66E}" dt="2023-04-14T19:30:32.099" v="86" actId="47"/>
        <pc:sldMkLst>
          <pc:docMk/>
          <pc:sldMk cId="2042269829" sldId="3909"/>
        </pc:sldMkLst>
      </pc:sldChg>
      <pc:sldChg chg="del">
        <pc:chgData name="Isabelle Laflèche" userId="8c725bd9-28c1-47d2-b93c-880307eea805" providerId="ADAL" clId="{E6588F25-C089-48D8-99E4-8A5B86DEB66E}" dt="2023-04-14T19:30:36.113" v="91" actId="47"/>
        <pc:sldMkLst>
          <pc:docMk/>
          <pc:sldMk cId="643749202" sldId="3910"/>
        </pc:sldMkLst>
      </pc:sldChg>
      <pc:sldChg chg="del">
        <pc:chgData name="Isabelle Laflèche" userId="8c725bd9-28c1-47d2-b93c-880307eea805" providerId="ADAL" clId="{E6588F25-C089-48D8-99E4-8A5B86DEB66E}" dt="2023-04-14T19:30:39.883" v="94" actId="47"/>
        <pc:sldMkLst>
          <pc:docMk/>
          <pc:sldMk cId="1024187613" sldId="3911"/>
        </pc:sldMkLst>
      </pc:sldChg>
      <pc:sldChg chg="del">
        <pc:chgData name="Isabelle Laflèche" userId="8c725bd9-28c1-47d2-b93c-880307eea805" providerId="ADAL" clId="{E6588F25-C089-48D8-99E4-8A5B86DEB66E}" dt="2023-04-14T21:03:20.369" v="1275" actId="47"/>
        <pc:sldMkLst>
          <pc:docMk/>
          <pc:sldMk cId="4001676705" sldId="3912"/>
        </pc:sldMkLst>
      </pc:sldChg>
      <pc:sldChg chg="del">
        <pc:chgData name="Isabelle Laflèche" userId="8c725bd9-28c1-47d2-b93c-880307eea805" providerId="ADAL" clId="{E6588F25-C089-48D8-99E4-8A5B86DEB66E}" dt="2023-04-14T21:02:49.763" v="1270" actId="47"/>
        <pc:sldMkLst>
          <pc:docMk/>
          <pc:sldMk cId="2188330681" sldId="3914"/>
        </pc:sldMkLst>
      </pc:sldChg>
      <pc:sldChg chg="addSp delSp add del mod modShow">
        <pc:chgData name="Isabelle Laflèche" userId="8c725bd9-28c1-47d2-b93c-880307eea805" providerId="ADAL" clId="{E6588F25-C089-48D8-99E4-8A5B86DEB66E}" dt="2023-04-14T19:27:44.868" v="58" actId="47"/>
        <pc:sldMkLst>
          <pc:docMk/>
          <pc:sldMk cId="2035142991" sldId="3915"/>
        </pc:sldMkLst>
        <pc:spChg chg="add del">
          <ac:chgData name="Isabelle Laflèche" userId="8c725bd9-28c1-47d2-b93c-880307eea805" providerId="ADAL" clId="{E6588F25-C089-48D8-99E4-8A5B86DEB66E}" dt="2023-04-14T19:27:39.221" v="56" actId="478"/>
          <ac:spMkLst>
            <pc:docMk/>
            <pc:sldMk cId="2035142991" sldId="3915"/>
            <ac:spMk id="61" creationId="{9D6C708B-FB88-2637-FC59-DA8C9619567A}"/>
          </ac:spMkLst>
        </pc:spChg>
        <pc:grpChg chg="add del">
          <ac:chgData name="Isabelle Laflèche" userId="8c725bd9-28c1-47d2-b93c-880307eea805" providerId="ADAL" clId="{E6588F25-C089-48D8-99E4-8A5B86DEB66E}" dt="2023-04-14T19:27:38.485" v="55" actId="478"/>
          <ac:grpSpMkLst>
            <pc:docMk/>
            <pc:sldMk cId="2035142991" sldId="3915"/>
            <ac:grpSpMk id="3" creationId="{6D081B21-07E7-21C6-DA78-4F92B168E2AA}"/>
          </ac:grpSpMkLst>
        </pc:grpChg>
      </pc:sldChg>
      <pc:sldChg chg="del">
        <pc:chgData name="Isabelle Laflèche" userId="8c725bd9-28c1-47d2-b93c-880307eea805" providerId="ADAL" clId="{E6588F25-C089-48D8-99E4-8A5B86DEB66E}" dt="2023-04-14T21:02:52.127" v="1271" actId="47"/>
        <pc:sldMkLst>
          <pc:docMk/>
          <pc:sldMk cId="0" sldId="3916"/>
        </pc:sldMkLst>
      </pc:sldChg>
      <pc:sldChg chg="del modNotesTx">
        <pc:chgData name="Isabelle Laflèche" userId="8c725bd9-28c1-47d2-b93c-880307eea805" providerId="ADAL" clId="{E6588F25-C089-48D8-99E4-8A5B86DEB66E}" dt="2023-04-14T21:03:28.032" v="1276" actId="47"/>
        <pc:sldMkLst>
          <pc:docMk/>
          <pc:sldMk cId="778378968" sldId="3918"/>
        </pc:sldMkLst>
      </pc:sldChg>
      <pc:sldChg chg="modSp mod">
        <pc:chgData name="Isabelle Laflèche" userId="8c725bd9-28c1-47d2-b93c-880307eea805" providerId="ADAL" clId="{E6588F25-C089-48D8-99E4-8A5B86DEB66E}" dt="2023-04-14T20:28:06.052" v="341" actId="14100"/>
        <pc:sldMkLst>
          <pc:docMk/>
          <pc:sldMk cId="25234155" sldId="4887"/>
        </pc:sldMkLst>
        <pc:spChg chg="mod">
          <ac:chgData name="Isabelle Laflèche" userId="8c725bd9-28c1-47d2-b93c-880307eea805" providerId="ADAL" clId="{E6588F25-C089-48D8-99E4-8A5B86DEB66E}" dt="2023-04-14T19:45:02.198" v="103" actId="27636"/>
          <ac:spMkLst>
            <pc:docMk/>
            <pc:sldMk cId="25234155" sldId="4887"/>
            <ac:spMk id="4" creationId="{6E0CEEC4-A19E-D84B-A3F8-C5A08BA11E3E}"/>
          </ac:spMkLst>
        </pc:spChg>
        <pc:spChg chg="mod">
          <ac:chgData name="Isabelle Laflèche" userId="8c725bd9-28c1-47d2-b93c-880307eea805" providerId="ADAL" clId="{E6588F25-C089-48D8-99E4-8A5B86DEB66E}" dt="2023-04-14T20:28:06.052" v="341" actId="14100"/>
          <ac:spMkLst>
            <pc:docMk/>
            <pc:sldMk cId="25234155" sldId="4887"/>
            <ac:spMk id="8" creationId="{DC8A516E-5D72-BE45-B5B2-E7AC4B86FDA2}"/>
          </ac:spMkLst>
        </pc:spChg>
      </pc:sldChg>
      <pc:sldChg chg="modSp mod ord">
        <pc:chgData name="Isabelle Laflèche" userId="8c725bd9-28c1-47d2-b93c-880307eea805" providerId="ADAL" clId="{E6588F25-C089-48D8-99E4-8A5B86DEB66E}" dt="2023-04-14T19:49:33.523" v="205" actId="1076"/>
        <pc:sldMkLst>
          <pc:docMk/>
          <pc:sldMk cId="3544497827" sldId="4899"/>
        </pc:sldMkLst>
        <pc:spChg chg="mod">
          <ac:chgData name="Isabelle Laflèche" userId="8c725bd9-28c1-47d2-b93c-880307eea805" providerId="ADAL" clId="{E6588F25-C089-48D8-99E4-8A5B86DEB66E}" dt="2023-04-14T19:48:46.891" v="126" actId="20577"/>
          <ac:spMkLst>
            <pc:docMk/>
            <pc:sldMk cId="3544497827" sldId="4899"/>
            <ac:spMk id="2" creationId="{9C15A248-704E-D21F-79D3-ADD78DF83730}"/>
          </ac:spMkLst>
        </pc:spChg>
        <pc:spChg chg="mod">
          <ac:chgData name="Isabelle Laflèche" userId="8c725bd9-28c1-47d2-b93c-880307eea805" providerId="ADAL" clId="{E6588F25-C089-48D8-99E4-8A5B86DEB66E}" dt="2023-04-14T19:49:33.523" v="205" actId="1076"/>
          <ac:spMkLst>
            <pc:docMk/>
            <pc:sldMk cId="3544497827" sldId="4899"/>
            <ac:spMk id="3" creationId="{B7186747-5D87-C1A5-4855-FF6072BBC4C0}"/>
          </ac:spMkLst>
        </pc:spChg>
      </pc:sldChg>
      <pc:sldChg chg="modSp mod">
        <pc:chgData name="Isabelle Laflèche" userId="8c725bd9-28c1-47d2-b93c-880307eea805" providerId="ADAL" clId="{E6588F25-C089-48D8-99E4-8A5B86DEB66E}" dt="2023-04-18T14:56:16.828" v="1759" actId="20577"/>
        <pc:sldMkLst>
          <pc:docMk/>
          <pc:sldMk cId="3738958385" sldId="4915"/>
        </pc:sldMkLst>
        <pc:spChg chg="mod">
          <ac:chgData name="Isabelle Laflèche" userId="8c725bd9-28c1-47d2-b93c-880307eea805" providerId="ADAL" clId="{E6588F25-C089-48D8-99E4-8A5B86DEB66E}" dt="2023-04-14T19:41:37.200" v="101" actId="27636"/>
          <ac:spMkLst>
            <pc:docMk/>
            <pc:sldMk cId="3738958385" sldId="4915"/>
            <ac:spMk id="2" creationId="{C4633264-FEB9-F046-A933-71D1CB1F0C8A}"/>
          </ac:spMkLst>
        </pc:spChg>
        <pc:spChg chg="mod">
          <ac:chgData name="Isabelle Laflèche" userId="8c725bd9-28c1-47d2-b93c-880307eea805" providerId="ADAL" clId="{E6588F25-C089-48D8-99E4-8A5B86DEB66E}" dt="2023-04-18T14:56:16.828" v="1759" actId="20577"/>
          <ac:spMkLst>
            <pc:docMk/>
            <pc:sldMk cId="3738958385" sldId="4915"/>
            <ac:spMk id="4" creationId="{340AB1B6-3AB1-C969-139D-651D46F67D91}"/>
          </ac:spMkLst>
        </pc:spChg>
      </pc:sldChg>
      <pc:sldChg chg="modSp mod ord">
        <pc:chgData name="Isabelle Laflèche" userId="8c725bd9-28c1-47d2-b93c-880307eea805" providerId="ADAL" clId="{E6588F25-C089-48D8-99E4-8A5B86DEB66E}" dt="2023-04-14T21:02:02.532" v="1266"/>
        <pc:sldMkLst>
          <pc:docMk/>
          <pc:sldMk cId="3869396617" sldId="4920"/>
        </pc:sldMkLst>
        <pc:spChg chg="mod">
          <ac:chgData name="Isabelle Laflèche" userId="8c725bd9-28c1-47d2-b93c-880307eea805" providerId="ADAL" clId="{E6588F25-C089-48D8-99E4-8A5B86DEB66E}" dt="2023-04-14T19:43:51.673" v="102" actId="27636"/>
          <ac:spMkLst>
            <pc:docMk/>
            <pc:sldMk cId="3869396617" sldId="4920"/>
            <ac:spMk id="2" creationId="{C4633264-FEB9-F046-A933-71D1CB1F0C8A}"/>
          </ac:spMkLst>
        </pc:spChg>
      </pc:sldChg>
      <pc:sldChg chg="modSp mod">
        <pc:chgData name="Isabelle Laflèche" userId="8c725bd9-28c1-47d2-b93c-880307eea805" providerId="ADAL" clId="{E6588F25-C089-48D8-99E4-8A5B86DEB66E}" dt="2023-04-14T19:41:03.040" v="100" actId="27636"/>
        <pc:sldMkLst>
          <pc:docMk/>
          <pc:sldMk cId="3064875368" sldId="4921"/>
        </pc:sldMkLst>
        <pc:spChg chg="mod">
          <ac:chgData name="Isabelle Laflèche" userId="8c725bd9-28c1-47d2-b93c-880307eea805" providerId="ADAL" clId="{E6588F25-C089-48D8-99E4-8A5B86DEB66E}" dt="2023-04-14T19:41:03.040" v="100" actId="27636"/>
          <ac:spMkLst>
            <pc:docMk/>
            <pc:sldMk cId="3064875368" sldId="4921"/>
            <ac:spMk id="2" creationId="{C4633264-FEB9-F046-A933-71D1CB1F0C8A}"/>
          </ac:spMkLst>
        </pc:spChg>
      </pc:sldChg>
      <pc:sldChg chg="modSp mod ord">
        <pc:chgData name="Isabelle Laflèche" userId="8c725bd9-28c1-47d2-b93c-880307eea805" providerId="ADAL" clId="{E6588F25-C089-48D8-99E4-8A5B86DEB66E}" dt="2023-04-14T19:47:34.882" v="120"/>
        <pc:sldMkLst>
          <pc:docMk/>
          <pc:sldMk cId="2033114447" sldId="4927"/>
        </pc:sldMkLst>
        <pc:spChg chg="mod">
          <ac:chgData name="Isabelle Laflèche" userId="8c725bd9-28c1-47d2-b93c-880307eea805" providerId="ADAL" clId="{E6588F25-C089-48D8-99E4-8A5B86DEB66E}" dt="2023-04-14T19:39:03.930" v="95" actId="27636"/>
          <ac:spMkLst>
            <pc:docMk/>
            <pc:sldMk cId="2033114447" sldId="4927"/>
            <ac:spMk id="2" creationId="{C4633264-FEB9-F046-A933-71D1CB1F0C8A}"/>
          </ac:spMkLst>
        </pc:spChg>
      </pc:sldChg>
      <pc:sldChg chg="modSp mod">
        <pc:chgData name="Isabelle Laflèche" userId="8c725bd9-28c1-47d2-b93c-880307eea805" providerId="ADAL" clId="{E6588F25-C089-48D8-99E4-8A5B86DEB66E}" dt="2023-04-14T19:40:48.009" v="99" actId="27636"/>
        <pc:sldMkLst>
          <pc:docMk/>
          <pc:sldMk cId="2090951172" sldId="4939"/>
        </pc:sldMkLst>
        <pc:spChg chg="mod">
          <ac:chgData name="Isabelle Laflèche" userId="8c725bd9-28c1-47d2-b93c-880307eea805" providerId="ADAL" clId="{E6588F25-C089-48D8-99E4-8A5B86DEB66E}" dt="2023-04-14T19:40:48.009" v="99" actId="27636"/>
          <ac:spMkLst>
            <pc:docMk/>
            <pc:sldMk cId="2090951172" sldId="4939"/>
            <ac:spMk id="2" creationId="{C4633264-FEB9-F046-A933-71D1CB1F0C8A}"/>
          </ac:spMkLst>
        </pc:spChg>
      </pc:sldChg>
      <pc:sldChg chg="delSp modSp mod ord addCm delCm modNotesTx">
        <pc:chgData name="Isabelle Laflèche" userId="8c725bd9-28c1-47d2-b93c-880307eea805" providerId="ADAL" clId="{E6588F25-C089-48D8-99E4-8A5B86DEB66E}" dt="2023-05-09T15:27:48.235" v="3041" actId="20577"/>
        <pc:sldMkLst>
          <pc:docMk/>
          <pc:sldMk cId="4088747999" sldId="4960"/>
        </pc:sldMkLst>
        <pc:spChg chg="mod">
          <ac:chgData name="Isabelle Laflèche" userId="8c725bd9-28c1-47d2-b93c-880307eea805" providerId="ADAL" clId="{E6588F25-C089-48D8-99E4-8A5B86DEB66E}" dt="2023-04-14T19:39:28.259" v="96" actId="27636"/>
          <ac:spMkLst>
            <pc:docMk/>
            <pc:sldMk cId="4088747999" sldId="4960"/>
            <ac:spMk id="2" creationId="{C4633264-FEB9-F046-A933-71D1CB1F0C8A}"/>
          </ac:spMkLst>
        </pc:spChg>
        <pc:spChg chg="mod">
          <ac:chgData name="Isabelle Laflèche" userId="8c725bd9-28c1-47d2-b93c-880307eea805" providerId="ADAL" clId="{E6588F25-C089-48D8-99E4-8A5B86DEB66E}" dt="2023-05-08T19:39:43.640" v="2470" actId="1076"/>
          <ac:spMkLst>
            <pc:docMk/>
            <pc:sldMk cId="4088747999" sldId="4960"/>
            <ac:spMk id="3" creationId="{96993EC8-A38C-47FD-E159-16F974A75F63}"/>
          </ac:spMkLst>
        </pc:spChg>
        <pc:spChg chg="mod">
          <ac:chgData name="Isabelle Laflèche" userId="8c725bd9-28c1-47d2-b93c-880307eea805" providerId="ADAL" clId="{E6588F25-C089-48D8-99E4-8A5B86DEB66E}" dt="2023-05-09T15:27:48.235" v="3041" actId="20577"/>
          <ac:spMkLst>
            <pc:docMk/>
            <pc:sldMk cId="4088747999" sldId="4960"/>
            <ac:spMk id="5" creationId="{463FC6D4-928E-27D1-24F7-BA4742363154}"/>
          </ac:spMkLst>
        </pc:spChg>
        <pc:spChg chg="del">
          <ac:chgData name="Isabelle Laflèche" userId="8c725bd9-28c1-47d2-b93c-880307eea805" providerId="ADAL" clId="{E6588F25-C089-48D8-99E4-8A5B86DEB66E}" dt="2023-05-08T19:39:31.065" v="2467" actId="21"/>
          <ac:spMkLst>
            <pc:docMk/>
            <pc:sldMk cId="4088747999" sldId="4960"/>
            <ac:spMk id="6" creationId="{0F2CDD84-C42C-244D-3796-9866888AD2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sabelle Laflèche" userId="8c725bd9-28c1-47d2-b93c-880307eea805" providerId="ADAL" clId="{E6588F25-C089-48D8-99E4-8A5B86DEB66E}" dt="2023-05-08T19:41:26.830" v="2476"/>
              <pc2:cmMkLst xmlns:pc2="http://schemas.microsoft.com/office/powerpoint/2019/9/main/command">
                <pc:docMk/>
                <pc:sldMk cId="4088747999" sldId="4960"/>
                <pc2:cmMk id="{086C6579-6CE0-453C-B0E2-76E3E5362FAA}"/>
              </pc2:cmMkLst>
            </pc226:cmChg>
          </p:ext>
        </pc:extLst>
      </pc:sldChg>
      <pc:sldChg chg="modSp mod ord">
        <pc:chgData name="Isabelle Laflèche" userId="8c725bd9-28c1-47d2-b93c-880307eea805" providerId="ADAL" clId="{E6588F25-C089-48D8-99E4-8A5B86DEB66E}" dt="2023-04-14T20:58:24.770" v="1087"/>
        <pc:sldMkLst>
          <pc:docMk/>
          <pc:sldMk cId="537290980" sldId="4961"/>
        </pc:sldMkLst>
        <pc:spChg chg="mod">
          <ac:chgData name="Isabelle Laflèche" userId="8c725bd9-28c1-47d2-b93c-880307eea805" providerId="ADAL" clId="{E6588F25-C089-48D8-99E4-8A5B86DEB66E}" dt="2023-04-14T19:39:56.244" v="97" actId="27636"/>
          <ac:spMkLst>
            <pc:docMk/>
            <pc:sldMk cId="537290980" sldId="4961"/>
            <ac:spMk id="2" creationId="{C4633264-FEB9-F046-A933-71D1CB1F0C8A}"/>
          </ac:spMkLst>
        </pc:spChg>
      </pc:sldChg>
      <pc:sldChg chg="ord">
        <pc:chgData name="Isabelle Laflèche" userId="8c725bd9-28c1-47d2-b93c-880307eea805" providerId="ADAL" clId="{E6588F25-C089-48D8-99E4-8A5B86DEB66E}" dt="2023-04-14T19:46:03.556" v="109"/>
        <pc:sldMkLst>
          <pc:docMk/>
          <pc:sldMk cId="1153246101" sldId="4962"/>
        </pc:sldMkLst>
      </pc:sldChg>
      <pc:sldChg chg="modSp mod ord">
        <pc:chgData name="Isabelle Laflèche" userId="8c725bd9-28c1-47d2-b93c-880307eea805" providerId="ADAL" clId="{E6588F25-C089-48D8-99E4-8A5B86DEB66E}" dt="2023-04-14T21:06:00.490" v="1347"/>
        <pc:sldMkLst>
          <pc:docMk/>
          <pc:sldMk cId="3212464551" sldId="4964"/>
        </pc:sldMkLst>
        <pc:spChg chg="mod">
          <ac:chgData name="Isabelle Laflèche" userId="8c725bd9-28c1-47d2-b93c-880307eea805" providerId="ADAL" clId="{E6588F25-C089-48D8-99E4-8A5B86DEB66E}" dt="2023-04-14T19:40:08.787" v="98" actId="27636"/>
          <ac:spMkLst>
            <pc:docMk/>
            <pc:sldMk cId="3212464551" sldId="4964"/>
            <ac:spMk id="2" creationId="{C4633264-FEB9-F046-A933-71D1CB1F0C8A}"/>
          </ac:spMkLst>
        </pc:spChg>
        <pc:spChg chg="mod">
          <ac:chgData name="Isabelle Laflèche" userId="8c725bd9-28c1-47d2-b93c-880307eea805" providerId="ADAL" clId="{E6588F25-C089-48D8-99E4-8A5B86DEB66E}" dt="2023-04-14T21:01:31.622" v="1264" actId="113"/>
          <ac:spMkLst>
            <pc:docMk/>
            <pc:sldMk cId="3212464551" sldId="4964"/>
            <ac:spMk id="3" creationId="{96993EC8-A38C-47FD-E159-16F974A75F63}"/>
          </ac:spMkLst>
        </pc:spChg>
      </pc:sldChg>
      <pc:sldChg chg="modSp add mod ord">
        <pc:chgData name="Isabelle Laflèche" userId="8c725bd9-28c1-47d2-b93c-880307eea805" providerId="ADAL" clId="{E6588F25-C089-48D8-99E4-8A5B86DEB66E}" dt="2023-04-14T19:50:32.465" v="229" actId="122"/>
        <pc:sldMkLst>
          <pc:docMk/>
          <pc:sldMk cId="1812722446" sldId="4965"/>
        </pc:sldMkLst>
        <pc:spChg chg="mod">
          <ac:chgData name="Isabelle Laflèche" userId="8c725bd9-28c1-47d2-b93c-880307eea805" providerId="ADAL" clId="{E6588F25-C089-48D8-99E4-8A5B86DEB66E}" dt="2023-04-14T19:49:58.262" v="208" actId="20577"/>
          <ac:spMkLst>
            <pc:docMk/>
            <pc:sldMk cId="1812722446" sldId="4965"/>
            <ac:spMk id="2" creationId="{9C15A248-704E-D21F-79D3-ADD78DF83730}"/>
          </ac:spMkLst>
        </pc:spChg>
        <pc:spChg chg="mod">
          <ac:chgData name="Isabelle Laflèche" userId="8c725bd9-28c1-47d2-b93c-880307eea805" providerId="ADAL" clId="{E6588F25-C089-48D8-99E4-8A5B86DEB66E}" dt="2023-04-14T19:50:32.465" v="229" actId="122"/>
          <ac:spMkLst>
            <pc:docMk/>
            <pc:sldMk cId="1812722446" sldId="4965"/>
            <ac:spMk id="3" creationId="{B7186747-5D87-C1A5-4855-FF6072BBC4C0}"/>
          </ac:spMkLst>
        </pc:spChg>
      </pc:sldChg>
      <pc:sldChg chg="delSp modSp add mod">
        <pc:chgData name="Isabelle Laflèche" userId="8c725bd9-28c1-47d2-b93c-880307eea805" providerId="ADAL" clId="{E6588F25-C089-48D8-99E4-8A5B86DEB66E}" dt="2023-05-08T19:41:12.399" v="2475" actId="1076"/>
        <pc:sldMkLst>
          <pc:docMk/>
          <pc:sldMk cId="642297136" sldId="4966"/>
        </pc:sldMkLst>
        <pc:spChg chg="mod">
          <ac:chgData name="Isabelle Laflèche" userId="8c725bd9-28c1-47d2-b93c-880307eea805" providerId="ADAL" clId="{E6588F25-C089-48D8-99E4-8A5B86DEB66E}" dt="2023-05-08T19:41:08.784" v="2474" actId="1076"/>
          <ac:spMkLst>
            <pc:docMk/>
            <pc:sldMk cId="642297136" sldId="4966"/>
            <ac:spMk id="3" creationId="{96993EC8-A38C-47FD-E159-16F974A75F63}"/>
          </ac:spMkLst>
        </pc:spChg>
        <pc:spChg chg="mod">
          <ac:chgData name="Isabelle Laflèche" userId="8c725bd9-28c1-47d2-b93c-880307eea805" providerId="ADAL" clId="{E6588F25-C089-48D8-99E4-8A5B86DEB66E}" dt="2023-05-08T19:41:12.399" v="2475" actId="1076"/>
          <ac:spMkLst>
            <pc:docMk/>
            <pc:sldMk cId="642297136" sldId="4966"/>
            <ac:spMk id="5" creationId="{463FC6D4-928E-27D1-24F7-BA4742363154}"/>
          </ac:spMkLst>
        </pc:spChg>
        <pc:spChg chg="del">
          <ac:chgData name="Isabelle Laflèche" userId="8c725bd9-28c1-47d2-b93c-880307eea805" providerId="ADAL" clId="{E6588F25-C089-48D8-99E4-8A5B86DEB66E}" dt="2023-05-08T19:40:04.374" v="2473" actId="21"/>
          <ac:spMkLst>
            <pc:docMk/>
            <pc:sldMk cId="642297136" sldId="4966"/>
            <ac:spMk id="6" creationId="{0F2CDD84-C42C-244D-3796-9866888AD2E1}"/>
          </ac:spMkLst>
        </pc:spChg>
      </pc:sldChg>
      <pc:sldChg chg="modSp add mod ord">
        <pc:chgData name="Isabelle Laflèche" userId="8c725bd9-28c1-47d2-b93c-880307eea805" providerId="ADAL" clId="{E6588F25-C089-48D8-99E4-8A5B86DEB66E}" dt="2023-04-14T21:05:08.799" v="1334" actId="20577"/>
        <pc:sldMkLst>
          <pc:docMk/>
          <pc:sldMk cId="4152692450" sldId="4967"/>
        </pc:sldMkLst>
        <pc:spChg chg="mod">
          <ac:chgData name="Isabelle Laflèche" userId="8c725bd9-28c1-47d2-b93c-880307eea805" providerId="ADAL" clId="{E6588F25-C089-48D8-99E4-8A5B86DEB66E}" dt="2023-04-14T21:05:08.799" v="1334" actId="20577"/>
          <ac:spMkLst>
            <pc:docMk/>
            <pc:sldMk cId="4152692450" sldId="4967"/>
            <ac:spMk id="3" creationId="{B7186747-5D87-C1A5-4855-FF6072BBC4C0}"/>
          </ac:spMkLst>
        </pc:spChg>
      </pc:sldChg>
      <pc:sldChg chg="add">
        <pc:chgData name="Isabelle Laflèche" userId="8c725bd9-28c1-47d2-b93c-880307eea805" providerId="ADAL" clId="{E6588F25-C089-48D8-99E4-8A5B86DEB66E}" dt="2023-04-14T21:04:59.948" v="1319" actId="2890"/>
        <pc:sldMkLst>
          <pc:docMk/>
          <pc:sldMk cId="1025174728" sldId="4968"/>
        </pc:sldMkLst>
      </pc:sldChg>
      <pc:sldChg chg="new del">
        <pc:chgData name="Isabelle Laflèche" userId="8c725bd9-28c1-47d2-b93c-880307eea805" providerId="ADAL" clId="{E6588F25-C089-48D8-99E4-8A5B86DEB66E}" dt="2023-05-09T14:39:06.726" v="2478" actId="680"/>
        <pc:sldMkLst>
          <pc:docMk/>
          <pc:sldMk cId="1398594980" sldId="4969"/>
        </pc:sldMkLst>
      </pc:sldChg>
      <pc:sldChg chg="modSp add mod ord">
        <pc:chgData name="Isabelle Laflèche" userId="8c725bd9-28c1-47d2-b93c-880307eea805" providerId="ADAL" clId="{E6588F25-C089-48D8-99E4-8A5B86DEB66E}" dt="2023-04-14T21:11:09.458" v="1367" actId="20577"/>
        <pc:sldMkLst>
          <pc:docMk/>
          <pc:sldMk cId="4077144692" sldId="4969"/>
        </pc:sldMkLst>
        <pc:spChg chg="mod">
          <ac:chgData name="Isabelle Laflèche" userId="8c725bd9-28c1-47d2-b93c-880307eea805" providerId="ADAL" clId="{E6588F25-C089-48D8-99E4-8A5B86DEB66E}" dt="2023-04-14T21:11:09.458" v="1367" actId="20577"/>
          <ac:spMkLst>
            <pc:docMk/>
            <pc:sldMk cId="4077144692" sldId="4969"/>
            <ac:spMk id="3" creationId="{B7186747-5D87-C1A5-4855-FF6072BBC4C0}"/>
          </ac:spMkLst>
        </pc:spChg>
      </pc:sldChg>
      <pc:sldMasterChg chg="delSldLayout">
        <pc:chgData name="Isabelle Laflèche" userId="8c725bd9-28c1-47d2-b93c-880307eea805" providerId="ADAL" clId="{E6588F25-C089-48D8-99E4-8A5B86DEB66E}" dt="2023-05-09T14:47:42.625" v="3014" actId="2696"/>
        <pc:sldMasterMkLst>
          <pc:docMk/>
          <pc:sldMasterMk cId="0" sldId="2147483659"/>
        </pc:sldMasterMkLst>
        <pc:sldLayoutChg chg="del">
          <pc:chgData name="Isabelle Laflèche" userId="8c725bd9-28c1-47d2-b93c-880307eea805" providerId="ADAL" clId="{E6588F25-C089-48D8-99E4-8A5B86DEB66E}" dt="2023-04-14T20:27:57.261" v="340" actId="2696"/>
          <pc:sldLayoutMkLst>
            <pc:docMk/>
            <pc:sldMasterMk cId="0" sldId="2147483659"/>
            <pc:sldLayoutMk cId="3069160844" sldId="2147483660"/>
          </pc:sldLayoutMkLst>
        </pc:sldLayoutChg>
        <pc:sldLayoutChg chg="del">
          <pc:chgData name="Isabelle Laflèche" userId="8c725bd9-28c1-47d2-b93c-880307eea805" providerId="ADAL" clId="{E6588F25-C089-48D8-99E4-8A5B86DEB66E}" dt="2023-04-14T19:26:07.802" v="41" actId="47"/>
          <pc:sldLayoutMkLst>
            <pc:docMk/>
            <pc:sldMasterMk cId="0" sldId="2147483659"/>
            <pc:sldLayoutMk cId="1478502491" sldId="2147483771"/>
          </pc:sldLayoutMkLst>
        </pc:sldLayoutChg>
        <pc:sldLayoutChg chg="del">
          <pc:chgData name="Isabelle Laflèche" userId="8c725bd9-28c1-47d2-b93c-880307eea805" providerId="ADAL" clId="{E6588F25-C089-48D8-99E4-8A5B86DEB66E}" dt="2023-04-14T19:46:11.129" v="112" actId="47"/>
          <pc:sldLayoutMkLst>
            <pc:docMk/>
            <pc:sldMasterMk cId="0" sldId="2147483659"/>
            <pc:sldLayoutMk cId="480487002" sldId="2147483852"/>
          </pc:sldLayoutMkLst>
        </pc:sldLayoutChg>
        <pc:sldLayoutChg chg="del">
          <pc:chgData name="Isabelle Laflèche" userId="8c725bd9-28c1-47d2-b93c-880307eea805" providerId="ADAL" clId="{E6588F25-C089-48D8-99E4-8A5B86DEB66E}" dt="2023-04-14T19:46:09.435" v="111" actId="47"/>
          <pc:sldLayoutMkLst>
            <pc:docMk/>
            <pc:sldMasterMk cId="0" sldId="2147483659"/>
            <pc:sldLayoutMk cId="1408347232" sldId="2147483853"/>
          </pc:sldLayoutMkLst>
        </pc:sldLayoutChg>
        <pc:sldLayoutChg chg="del">
          <pc:chgData name="Isabelle Laflèche" userId="8c725bd9-28c1-47d2-b93c-880307eea805" providerId="ADAL" clId="{E6588F25-C089-48D8-99E4-8A5B86DEB66E}" dt="2023-04-14T19:26:19.233" v="45" actId="47"/>
          <pc:sldLayoutMkLst>
            <pc:docMk/>
            <pc:sldMasterMk cId="0" sldId="2147483659"/>
            <pc:sldLayoutMk cId="1911026802" sldId="2147483883"/>
          </pc:sldLayoutMkLst>
        </pc:sldLayoutChg>
        <pc:sldLayoutChg chg="del">
          <pc:chgData name="Isabelle Laflèche" userId="8c725bd9-28c1-47d2-b93c-880307eea805" providerId="ADAL" clId="{E6588F25-C089-48D8-99E4-8A5B86DEB66E}" dt="2023-04-14T19:46:06.890" v="110" actId="47"/>
          <pc:sldLayoutMkLst>
            <pc:docMk/>
            <pc:sldMasterMk cId="0" sldId="2147483659"/>
            <pc:sldLayoutMk cId="2520497176" sldId="2147483909"/>
          </pc:sldLayoutMkLst>
        </pc:sldLayoutChg>
        <pc:sldLayoutChg chg="del">
          <pc:chgData name="Isabelle Laflèche" userId="8c725bd9-28c1-47d2-b93c-880307eea805" providerId="ADAL" clId="{E6588F25-C089-48D8-99E4-8A5B86DEB66E}" dt="2023-04-14T19:26:13.155" v="43" actId="47"/>
          <pc:sldLayoutMkLst>
            <pc:docMk/>
            <pc:sldMasterMk cId="0" sldId="2147483659"/>
            <pc:sldLayoutMk cId="3890387309" sldId="2147483910"/>
          </pc:sldLayoutMkLst>
        </pc:sldLayoutChg>
        <pc:sldLayoutChg chg="del">
          <pc:chgData name="Isabelle Laflèche" userId="8c725bd9-28c1-47d2-b93c-880307eea805" providerId="ADAL" clId="{E6588F25-C089-48D8-99E4-8A5B86DEB66E}" dt="2023-05-09T14:47:42.625" v="3014" actId="2696"/>
          <pc:sldLayoutMkLst>
            <pc:docMk/>
            <pc:sldMasterMk cId="0" sldId="2147483659"/>
            <pc:sldLayoutMk cId="983316586" sldId="2147483922"/>
          </pc:sldLayoutMkLst>
        </pc:sldLayoutChg>
      </pc:sldMasterChg>
      <pc:sldMasterChg chg="del delSldLayout">
        <pc:chgData name="Isabelle Laflèche" userId="8c725bd9-28c1-47d2-b93c-880307eea805" providerId="ADAL" clId="{E6588F25-C089-48D8-99E4-8A5B86DEB66E}" dt="2023-04-14T21:05:26.096" v="1337" actId="47"/>
        <pc:sldMasterMkLst>
          <pc:docMk/>
          <pc:sldMasterMk cId="422300186" sldId="2147483774"/>
        </pc:sldMasterMkLst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573366272" sldId="2147483775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022917413" sldId="2147483776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19682842" sldId="2147483777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152041759" sldId="2147483778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333525511" sldId="2147483779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715886550" sldId="2147483780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663543819" sldId="2147483781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230085047" sldId="2147483782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698130308" sldId="2147483783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154202159" sldId="2147483784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66571463" sldId="2147483785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510422574" sldId="2147483786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152242042" sldId="2147483787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4175861175" sldId="2147483788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4130795060" sldId="2147483789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906035999" sldId="2147483790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710617324" sldId="2147483791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55071861" sldId="2147483792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879982138" sldId="2147483793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445935274" sldId="2147483794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603951872" sldId="2147483795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392984420" sldId="2147483796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968852154" sldId="2147483797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830874865" sldId="2147483798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4138615207" sldId="2147483799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056448699" sldId="2147483800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681539339" sldId="2147483801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751986086" sldId="2147483802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791180223" sldId="2147483803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4162334537" sldId="2147483804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445542973" sldId="2147483805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537063017" sldId="2147483806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965330324" sldId="2147483807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631532184" sldId="2147483808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311062158" sldId="2147483809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810676112" sldId="2147483810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855931728" sldId="2147483812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936602745" sldId="2147483813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509335463" sldId="2147483814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451816233" sldId="2147483815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046802037" sldId="2147483816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893081832" sldId="2147483817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479006404" sldId="2147483819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3976705092" sldId="2147483820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992736933" sldId="2147483821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476788853" sldId="2147483822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2256301979" sldId="2147483823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1179895253" sldId="2147483824"/>
          </pc:sldLayoutMkLst>
        </pc:sldLayoutChg>
        <pc:sldLayoutChg chg="del">
          <pc:chgData name="Isabelle Laflèche" userId="8c725bd9-28c1-47d2-b93c-880307eea805" providerId="ADAL" clId="{E6588F25-C089-48D8-99E4-8A5B86DEB66E}" dt="2023-04-14T21:05:26.096" v="1337" actId="47"/>
          <pc:sldLayoutMkLst>
            <pc:docMk/>
            <pc:sldMasterMk cId="422300186" sldId="2147483774"/>
            <pc:sldLayoutMk cId="4116006508" sldId="2147483825"/>
          </pc:sldLayoutMkLst>
        </pc:sldLayoutChg>
        <pc:sldLayoutChg chg="del">
          <pc:chgData name="Isabelle Laflèche" userId="8c725bd9-28c1-47d2-b93c-880307eea805" providerId="ADAL" clId="{E6588F25-C089-48D8-99E4-8A5B86DEB66E}" dt="2023-04-14T19:30:36.995" v="92" actId="47"/>
          <pc:sldLayoutMkLst>
            <pc:docMk/>
            <pc:sldMasterMk cId="422300186" sldId="2147483774"/>
            <pc:sldLayoutMk cId="3429294603" sldId="2147483882"/>
          </pc:sldLayoutMkLst>
        </pc:sldLayoutChg>
        <pc:sldLayoutChg chg="del">
          <pc:chgData name="Isabelle Laflèche" userId="8c725bd9-28c1-47d2-b93c-880307eea805" providerId="ADAL" clId="{E6588F25-C089-48D8-99E4-8A5B86DEB66E}" dt="2023-04-14T19:30:17.709" v="80" actId="47"/>
          <pc:sldLayoutMkLst>
            <pc:docMk/>
            <pc:sldMasterMk cId="422300186" sldId="2147483774"/>
            <pc:sldLayoutMk cId="2257192337" sldId="2147483886"/>
          </pc:sldLayoutMkLst>
        </pc:sldLayoutChg>
        <pc:sldLayoutChg chg="del">
          <pc:chgData name="Isabelle Laflèche" userId="8c725bd9-28c1-47d2-b93c-880307eea805" providerId="ADAL" clId="{E6588F25-C089-48D8-99E4-8A5B86DEB66E}" dt="2023-04-14T21:02:52.127" v="1271" actId="47"/>
          <pc:sldLayoutMkLst>
            <pc:docMk/>
            <pc:sldMasterMk cId="422300186" sldId="2147483774"/>
            <pc:sldLayoutMk cId="1015387317" sldId="2147483911"/>
          </pc:sldLayoutMkLst>
        </pc:sldLayoutChg>
        <pc:sldLayoutChg chg="del">
          <pc:chgData name="Isabelle Laflèche" userId="8c725bd9-28c1-47d2-b93c-880307eea805" providerId="ADAL" clId="{E6588F25-C089-48D8-99E4-8A5B86DEB66E}" dt="2023-04-14T19:30:38.914" v="93" actId="47"/>
          <pc:sldLayoutMkLst>
            <pc:docMk/>
            <pc:sldMasterMk cId="422300186" sldId="2147483774"/>
            <pc:sldLayoutMk cId="3393543846" sldId="2147483912"/>
          </pc:sldLayoutMkLst>
        </pc:sldLayoutChg>
        <pc:sldLayoutChg chg="del">
          <pc:chgData name="Isabelle Laflèche" userId="8c725bd9-28c1-47d2-b93c-880307eea805" providerId="ADAL" clId="{E6588F25-C089-48D8-99E4-8A5B86DEB66E}" dt="2023-04-14T19:30:33.042" v="87" actId="47"/>
          <pc:sldLayoutMkLst>
            <pc:docMk/>
            <pc:sldMasterMk cId="422300186" sldId="2147483774"/>
            <pc:sldLayoutMk cId="3917685482" sldId="2147483913"/>
          </pc:sldLayoutMkLst>
        </pc:sldLayoutChg>
        <pc:sldLayoutChg chg="del">
          <pc:chgData name="Isabelle Laflèche" userId="8c725bd9-28c1-47d2-b93c-880307eea805" providerId="ADAL" clId="{E6588F25-C089-48D8-99E4-8A5B86DEB66E}" dt="2023-04-14T21:03:28.032" v="1276" actId="47"/>
          <pc:sldLayoutMkLst>
            <pc:docMk/>
            <pc:sldMasterMk cId="422300186" sldId="2147483774"/>
            <pc:sldLayoutMk cId="3880700689" sldId="2147483918"/>
          </pc:sldLayoutMkLst>
        </pc:sldLayoutChg>
      </pc:sldMasterChg>
      <pc:sldMasterChg chg="addSldLayout delSldLayout">
        <pc:chgData name="Isabelle Laflèche" userId="8c725bd9-28c1-47d2-b93c-880307eea805" providerId="ADAL" clId="{E6588F25-C089-48D8-99E4-8A5B86DEB66E}" dt="2023-04-14T21:03:20.369" v="1275" actId="47"/>
        <pc:sldMasterMkLst>
          <pc:docMk/>
          <pc:sldMasterMk cId="1511248420" sldId="2147483854"/>
        </pc:sldMasterMkLst>
        <pc:sldLayoutChg chg="del">
          <pc:chgData name="Isabelle Laflèche" userId="8c725bd9-28c1-47d2-b93c-880307eea805" providerId="ADAL" clId="{E6588F25-C089-48D8-99E4-8A5B86DEB66E}" dt="2023-04-14T21:03:04.449" v="1272" actId="47"/>
          <pc:sldLayoutMkLst>
            <pc:docMk/>
            <pc:sldMasterMk cId="1511248420" sldId="2147483854"/>
            <pc:sldLayoutMk cId="2455553288" sldId="2147483876"/>
          </pc:sldLayoutMkLst>
        </pc:sldLayoutChg>
        <pc:sldLayoutChg chg="del">
          <pc:chgData name="Isabelle Laflèche" userId="8c725bd9-28c1-47d2-b93c-880307eea805" providerId="ADAL" clId="{E6588F25-C089-48D8-99E4-8A5B86DEB66E}" dt="2023-04-14T19:27:52.232" v="63" actId="47"/>
          <pc:sldLayoutMkLst>
            <pc:docMk/>
            <pc:sldMasterMk cId="1511248420" sldId="2147483854"/>
            <pc:sldLayoutMk cId="1754682175" sldId="2147483880"/>
          </pc:sldLayoutMkLst>
        </pc:sldLayoutChg>
        <pc:sldLayoutChg chg="del">
          <pc:chgData name="Isabelle Laflèche" userId="8c725bd9-28c1-47d2-b93c-880307eea805" providerId="ADAL" clId="{E6588F25-C089-48D8-99E4-8A5B86DEB66E}" dt="2023-04-14T21:03:20.369" v="1275" actId="47"/>
          <pc:sldLayoutMkLst>
            <pc:docMk/>
            <pc:sldMasterMk cId="1511248420" sldId="2147483854"/>
            <pc:sldLayoutMk cId="1852674859" sldId="2147483881"/>
          </pc:sldLayoutMkLst>
        </pc:sldLayoutChg>
        <pc:sldLayoutChg chg="del">
          <pc:chgData name="Isabelle Laflèche" userId="8c725bd9-28c1-47d2-b93c-880307eea805" providerId="ADAL" clId="{E6588F25-C089-48D8-99E4-8A5B86DEB66E}" dt="2023-04-14T19:29:58.207" v="73" actId="47"/>
          <pc:sldLayoutMkLst>
            <pc:docMk/>
            <pc:sldMasterMk cId="1511248420" sldId="2147483854"/>
            <pc:sldLayoutMk cId="1389971493" sldId="2147483885"/>
          </pc:sldLayoutMkLst>
        </pc:sldLayoutChg>
        <pc:sldLayoutChg chg="del">
          <pc:chgData name="Isabelle Laflèche" userId="8c725bd9-28c1-47d2-b93c-880307eea805" providerId="ADAL" clId="{E6588F25-C089-48D8-99E4-8A5B86DEB66E}" dt="2023-04-14T19:28:06.866" v="66" actId="47"/>
          <pc:sldLayoutMkLst>
            <pc:docMk/>
            <pc:sldMasterMk cId="1511248420" sldId="2147483854"/>
            <pc:sldLayoutMk cId="3196153327" sldId="2147483915"/>
          </pc:sldLayoutMkLst>
        </pc:sldLayoutChg>
        <pc:sldLayoutChg chg="add del">
          <pc:chgData name="Isabelle Laflèche" userId="8c725bd9-28c1-47d2-b93c-880307eea805" providerId="ADAL" clId="{E6588F25-C089-48D8-99E4-8A5B86DEB66E}" dt="2023-04-14T19:27:44.868" v="58" actId="47"/>
          <pc:sldLayoutMkLst>
            <pc:docMk/>
            <pc:sldMasterMk cId="1511248420" sldId="2147483854"/>
            <pc:sldLayoutMk cId="3524593250" sldId="2147483916"/>
          </pc:sldLayoutMkLst>
        </pc:sldLayoutChg>
        <pc:sldLayoutChg chg="del">
          <pc:chgData name="Isabelle Laflèche" userId="8c725bd9-28c1-47d2-b93c-880307eea805" providerId="ADAL" clId="{E6588F25-C089-48D8-99E4-8A5B86DEB66E}" dt="2023-04-14T21:02:49.763" v="1270" actId="47"/>
          <pc:sldLayoutMkLst>
            <pc:docMk/>
            <pc:sldMasterMk cId="1511248420" sldId="2147483854"/>
            <pc:sldLayoutMk cId="3942645273" sldId="2147483917"/>
          </pc:sldLayoutMkLst>
        </pc:sldLayoutChg>
      </pc:sldMasterChg>
      <pc:sldMasterChg chg="add del addSldLayout delSldLayout">
        <pc:chgData name="Isabelle Laflèche" userId="8c725bd9-28c1-47d2-b93c-880307eea805" providerId="ADAL" clId="{E6588F25-C089-48D8-99E4-8A5B86DEB66E}" dt="2023-04-14T19:26:06.574" v="40" actId="47"/>
        <pc:sldMasterMkLst>
          <pc:docMk/>
          <pc:sldMasterMk cId="81811608" sldId="2147483887"/>
        </pc:sldMasterMkLst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1765881808" sldId="2147483888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113086759" sldId="2147483889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4220487919" sldId="2147483890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2185531263" sldId="2147483891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2917972755" sldId="2147483892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38233618" sldId="2147483893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1910479435" sldId="2147483894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244875095" sldId="2147483895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1977349244" sldId="2147483896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214242677" sldId="2147483897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773523730" sldId="2147483898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935814189" sldId="2147483899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4173110217" sldId="2147483900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1630047735" sldId="2147483901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593564585" sldId="2147483902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011000491" sldId="2147483903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493690724" sldId="2147483904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1751551334" sldId="2147483905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346833126" sldId="2147483906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2587603940" sldId="2147483907"/>
          </pc:sldLayoutMkLst>
        </pc:sldLayoutChg>
        <pc:sldLayoutChg chg="add del">
          <pc:chgData name="Isabelle Laflèche" userId="8c725bd9-28c1-47d2-b93c-880307eea805" providerId="ADAL" clId="{E6588F25-C089-48D8-99E4-8A5B86DEB66E}" dt="2023-04-14T19:26:06.574" v="40" actId="47"/>
          <pc:sldLayoutMkLst>
            <pc:docMk/>
            <pc:sldMasterMk cId="81811608" sldId="2147483887"/>
            <pc:sldLayoutMk cId="4246207914" sldId="2147483908"/>
          </pc:sldLayoutMkLst>
        </pc:sldLayoutChg>
      </pc:sldMasterChg>
    </pc:docChg>
  </pc:docChgLst>
  <pc:docChgLst>
    <pc:chgData name="Philippe Cantin" userId="S::pcantin@eeq.ca::39afeef5-c1ec-46c1-bc43-688bef882643" providerId="AD" clId="Web-{AC77E565-96EC-4C5F-83A9-3428BA1006D0}"/>
    <pc:docChg chg="modSld">
      <pc:chgData name="Philippe Cantin" userId="S::pcantin@eeq.ca::39afeef5-c1ec-46c1-bc43-688bef882643" providerId="AD" clId="Web-{AC77E565-96EC-4C5F-83A9-3428BA1006D0}" dt="2023-04-18T14:06:48.809" v="39"/>
      <pc:docMkLst>
        <pc:docMk/>
      </pc:docMkLst>
      <pc:sldChg chg="modNotes">
        <pc:chgData name="Philippe Cantin" userId="S::pcantin@eeq.ca::39afeef5-c1ec-46c1-bc43-688bef882643" providerId="AD" clId="Web-{AC77E565-96EC-4C5F-83A9-3428BA1006D0}" dt="2023-04-18T14:06:01.090" v="6"/>
        <pc:sldMkLst>
          <pc:docMk/>
          <pc:sldMk cId="3738958385" sldId="4915"/>
        </pc:sldMkLst>
      </pc:sldChg>
      <pc:sldChg chg="modNotes">
        <pc:chgData name="Philippe Cantin" userId="S::pcantin@eeq.ca::39afeef5-c1ec-46c1-bc43-688bef882643" providerId="AD" clId="Web-{AC77E565-96EC-4C5F-83A9-3428BA1006D0}" dt="2023-04-18T14:06:25.872" v="23"/>
        <pc:sldMkLst>
          <pc:docMk/>
          <pc:sldMk cId="3869396617" sldId="4920"/>
        </pc:sldMkLst>
      </pc:sldChg>
      <pc:sldChg chg="modNotes">
        <pc:chgData name="Philippe Cantin" userId="S::pcantin@eeq.ca::39afeef5-c1ec-46c1-bc43-688bef882643" providerId="AD" clId="Web-{AC77E565-96EC-4C5F-83A9-3428BA1006D0}" dt="2023-04-18T14:06:13.606" v="14"/>
        <pc:sldMkLst>
          <pc:docMk/>
          <pc:sldMk cId="3064875368" sldId="4921"/>
        </pc:sldMkLst>
      </pc:sldChg>
      <pc:sldChg chg="modNotes">
        <pc:chgData name="Philippe Cantin" userId="S::pcantin@eeq.ca::39afeef5-c1ec-46c1-bc43-688bef882643" providerId="AD" clId="Web-{AC77E565-96EC-4C5F-83A9-3428BA1006D0}" dt="2023-04-18T14:04:51.089" v="0"/>
        <pc:sldMkLst>
          <pc:docMk/>
          <pc:sldMk cId="2033114447" sldId="4927"/>
        </pc:sldMkLst>
      </pc:sldChg>
      <pc:sldChg chg="modNotes">
        <pc:chgData name="Philippe Cantin" userId="S::pcantin@eeq.ca::39afeef5-c1ec-46c1-bc43-688bef882643" providerId="AD" clId="Web-{AC77E565-96EC-4C5F-83A9-3428BA1006D0}" dt="2023-04-18T14:06:19.137" v="22"/>
        <pc:sldMkLst>
          <pc:docMk/>
          <pc:sldMk cId="2090951172" sldId="4939"/>
        </pc:sldMkLst>
      </pc:sldChg>
      <pc:sldChg chg="modNotes">
        <pc:chgData name="Philippe Cantin" userId="S::pcantin@eeq.ca::39afeef5-c1ec-46c1-bc43-688bef882643" providerId="AD" clId="Web-{AC77E565-96EC-4C5F-83A9-3428BA1006D0}" dt="2023-04-18T14:06:48.809" v="39"/>
        <pc:sldMkLst>
          <pc:docMk/>
          <pc:sldMk cId="4088747999" sldId="4960"/>
        </pc:sldMkLst>
      </pc:sldChg>
      <pc:sldChg chg="modNotes">
        <pc:chgData name="Philippe Cantin" userId="S::pcantin@eeq.ca::39afeef5-c1ec-46c1-bc43-688bef882643" providerId="AD" clId="Web-{AC77E565-96EC-4C5F-83A9-3428BA1006D0}" dt="2023-04-18T14:06:37.419" v="30"/>
        <pc:sldMkLst>
          <pc:docMk/>
          <pc:sldMk cId="537290980" sldId="4961"/>
        </pc:sldMkLst>
      </pc:sldChg>
      <pc:sldChg chg="modNotes">
        <pc:chgData name="Philippe Cantin" userId="S::pcantin@eeq.ca::39afeef5-c1ec-46c1-bc43-688bef882643" providerId="AD" clId="Web-{AC77E565-96EC-4C5F-83A9-3428BA1006D0}" dt="2023-04-18T14:06:31.528" v="29"/>
        <pc:sldMkLst>
          <pc:docMk/>
          <pc:sldMk cId="1153246101" sldId="4962"/>
        </pc:sldMkLst>
      </pc:sldChg>
      <pc:sldChg chg="modNotes">
        <pc:chgData name="Philippe Cantin" userId="S::pcantin@eeq.ca::39afeef5-c1ec-46c1-bc43-688bef882643" providerId="AD" clId="Web-{AC77E565-96EC-4C5F-83A9-3428BA1006D0}" dt="2023-04-18T14:06:06.871" v="7"/>
        <pc:sldMkLst>
          <pc:docMk/>
          <pc:sldMk cId="3212464551" sldId="4964"/>
        </pc:sldMkLst>
      </pc:sldChg>
      <pc:sldChg chg="modNotes">
        <pc:chgData name="Philippe Cantin" userId="S::pcantin@eeq.ca::39afeef5-c1ec-46c1-bc43-688bef882643" providerId="AD" clId="Web-{AC77E565-96EC-4C5F-83A9-3428BA1006D0}" dt="2023-04-18T14:06:42.309" v="32"/>
        <pc:sldMkLst>
          <pc:docMk/>
          <pc:sldMk cId="642297136" sldId="49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lnSpc>
                <a:spcPct val="107000"/>
              </a:lnSpc>
              <a:spcAft>
                <a:spcPts val="306"/>
              </a:spcAft>
            </a:pPr>
            <a:r>
              <a:rPr lang="fr-CA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PC</a:t>
            </a:r>
          </a:p>
          <a:p>
            <a:pPr marL="0" indent="0">
              <a:lnSpc>
                <a:spcPct val="107000"/>
              </a:lnSpc>
              <a:spcAft>
                <a:spcPts val="306"/>
              </a:spcAft>
              <a:buNone/>
            </a:pPr>
            <a:endParaRPr lang="fr-CA" sz="1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9" name="Google Shape;6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556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Philippe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5742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Philippe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60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Isabelle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1401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Isabelle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032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5002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7678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/>
              <a:t>IL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fr-FR" sz="110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200"/>
              <a:t>Regardons maintenant de plus près les différentes politiques mentionnées précédemment.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200"/>
              <a:t>Je réitère que le nom de ses politiques pourraient évoluer afin d’e s’ajuster au nouveau contexte règlementaire.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fr-FR" sz="120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200"/>
              <a:t>La politique de contributions viendra préciser notamment :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fr-CA" sz="120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Qui sont les producteurs assujettis (critères d’assujettissement, etc.), incluant les regroupements et les entreprises de commerce électronique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Quelles sont les matières visées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Quelles sont les modalités et les méthodologies de déclaration ;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Elle comportera la grille tarifaire ;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Et les critères d’</a:t>
            </a:r>
            <a:r>
              <a:rPr lang="fr-CA" sz="1200" err="1"/>
              <a:t>écomodulation</a:t>
            </a:r>
            <a:r>
              <a:rPr lang="fr-CA" sz="1200"/>
              <a:t>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Elle détaillera les modalités de paiement des contributions 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fr-CA" sz="1200"/>
              <a:t>Et les procédures de recouvrement.</a:t>
            </a:r>
            <a:endParaRPr lang="fr-FR" sz="12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FDD7-43ED-834E-8D3D-58C11560E9B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63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fr-CA" sz="1200"/>
              <a:t>IL</a:t>
            </a:r>
          </a:p>
          <a:p>
            <a:pPr marL="158750" indent="0">
              <a:buFontTx/>
              <a:buNone/>
            </a:pPr>
            <a:endParaRPr lang="fr-CA" sz="1200"/>
          </a:p>
          <a:p>
            <a:pPr marL="158750" indent="0">
              <a:buFontTx/>
              <a:buNone/>
            </a:pPr>
            <a:r>
              <a:rPr lang="fr-CA" sz="1200"/>
              <a:t>La politique de vérification viendra quant à elle préciser :</a:t>
            </a:r>
          </a:p>
          <a:p>
            <a:pPr marL="158750" indent="0">
              <a:buFontTx/>
              <a:buNone/>
            </a:pPr>
            <a:endParaRPr lang="fr-CA" sz="1200"/>
          </a:p>
          <a:p>
            <a:r>
              <a:rPr lang="fr-CA" sz="1200"/>
              <a:t>Les procédures ;</a:t>
            </a:r>
          </a:p>
          <a:p>
            <a:r>
              <a:rPr lang="fr-CA" sz="1200"/>
              <a:t>Les fréquences et les délais de réalisation ;</a:t>
            </a:r>
          </a:p>
          <a:p>
            <a:r>
              <a:rPr lang="fr-CA" sz="1200"/>
              <a:t>Les modalités d’ajustement de la contribution payable ;</a:t>
            </a:r>
          </a:p>
          <a:p>
            <a:r>
              <a:rPr lang="fr-CA" sz="1200"/>
              <a:t>Les conditions menant à l’inscription au registre interne des membres en défaut et les actions qui en résultent ;</a:t>
            </a:r>
          </a:p>
          <a:p>
            <a:r>
              <a:rPr lang="fr-CA" sz="1200"/>
              <a:t>Et s’il y a lieu, les frais de vérification.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FDD7-43ED-834E-8D3D-58C11560E9B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3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fr-CA" sz="1200"/>
              <a:t>IL</a:t>
            </a:r>
          </a:p>
          <a:p>
            <a:pPr marL="158750" indent="0">
              <a:buFontTx/>
              <a:buNone/>
            </a:pPr>
            <a:endParaRPr lang="fr-CA" sz="1200"/>
          </a:p>
          <a:p>
            <a:pPr marL="158750" indent="0">
              <a:buFontTx/>
              <a:buNone/>
            </a:pPr>
            <a:r>
              <a:rPr lang="fr-CA" sz="1200"/>
              <a:t>La politique d’intérêts, pénalités et sanctions détaillera notamment :</a:t>
            </a:r>
          </a:p>
          <a:p>
            <a:pPr marL="158750" indent="0">
              <a:buFontTx/>
              <a:buNone/>
            </a:pPr>
            <a:endParaRPr lang="fr-CA" sz="1200"/>
          </a:p>
          <a:p>
            <a:r>
              <a:rPr lang="fr-CA" sz="1200"/>
              <a:t>Les conditions menant à l’application d’intérêts, pénalités ou sanctions (qui sont prévues au règlement) en cas de non-respect des obligations ou de non-respect des délais prévus (que ce soit au contrat, aux conditions générales, aux politiques ou au règlement) ;</a:t>
            </a:r>
          </a:p>
          <a:p>
            <a:r>
              <a:rPr lang="fr-CA" sz="1200"/>
              <a:t>Elle détaillera également les frais administratifs, les intérêts et les pénalités qui peuvent être imposés à un membre.</a:t>
            </a:r>
          </a:p>
          <a:p>
            <a:endParaRPr lang="fr-CA"/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FDD7-43ED-834E-8D3D-58C11560E9B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5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fr-CA" sz="1100"/>
              <a:t>IL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fr-CA" sz="110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fr-CA" sz="1100"/>
              <a:t>La politique spécifique aux petits producteurs viendra définir :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fr-CA" sz="110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CA" sz="1200"/>
              <a:t>Quels sont les critères d’admissibilité à une exemption de paiement ou à une déclaration simplifiée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CA" sz="1200"/>
              <a:t>Quelles sont les modalités de déclaration simplifiée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CA" sz="1200"/>
              <a:t>Quelle est la structure de la grille de tarifs fixes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CA" sz="1200"/>
              <a:t>Les critères d’</a:t>
            </a:r>
            <a:r>
              <a:rPr lang="fr-CA" sz="1200" err="1"/>
              <a:t>écomodulation</a:t>
            </a:r>
            <a:r>
              <a:rPr lang="fr-CA" sz="1200"/>
              <a:t> spécifiques aux petits producteurs ;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CA" sz="1200"/>
              <a:t>Et les modalités de paiement des contributions relatives aux petits producteurs.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CA" sz="120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CA" sz="1200"/>
              <a:t>Comme pour toute politique, un processus sera mis en place afin de consulter les petits producteurs lorsque les changements pourraient affecter leurs contributions.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CA" sz="1200"/>
          </a:p>
          <a:p>
            <a:pPr marL="158750" indent="0">
              <a:buNone/>
            </a:pP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FDD7-43ED-834E-8D3D-58C11560E9B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78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>
                <a:latin typeface="Corbel"/>
              </a:rPr>
              <a:t>Philippe</a:t>
            </a:r>
            <a:endParaRPr lang="fr-CA" b="1" dirty="0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0647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fr-CA" sz="1200"/>
              <a:t>IL</a:t>
            </a:r>
          </a:p>
          <a:p>
            <a:pPr marL="158750" indent="0">
              <a:buFontTx/>
              <a:buNone/>
            </a:pPr>
            <a:endParaRPr lang="fr-CA" sz="1200"/>
          </a:p>
          <a:p>
            <a:pPr marL="158750" indent="0">
              <a:buFontTx/>
              <a:buNone/>
            </a:pPr>
            <a:r>
              <a:rPr lang="fr-CA" sz="1200"/>
              <a:t>La politique de confidentialité quant à elle permettra d’encadrer le traitement des renseignements qui sont recueillis, notamment :</a:t>
            </a:r>
          </a:p>
          <a:p>
            <a:pPr marL="158750" indent="0">
              <a:buFontTx/>
              <a:buNone/>
            </a:pPr>
            <a:endParaRPr lang="fr-CA" sz="1200"/>
          </a:p>
          <a:p>
            <a:r>
              <a:rPr lang="fr-CA" sz="1200"/>
              <a:t>L’utilisation du site Internet, du portail ÉEQ, des formulaires ou autres plateformes en ligne de ÉEQ ;</a:t>
            </a:r>
          </a:p>
          <a:p>
            <a:r>
              <a:rPr lang="fr-CA" sz="1200"/>
              <a:t>Les modalités et les conditions de collecte, de gestion et d’utilisation des renseignements confidentiels des producteurs ;</a:t>
            </a:r>
          </a:p>
          <a:p>
            <a:r>
              <a:rPr lang="fr-CA" sz="1200"/>
              <a:t>Les conditions d’utilisation de données agrégées non nominatives aux fins d’élaboration, de mise en œuvre et de gestion du système ;</a:t>
            </a:r>
          </a:p>
          <a:p>
            <a:r>
              <a:rPr lang="fr-CA" sz="1200"/>
              <a:t>Les conditions et l’encadrement des communications des renseignements confidentiels au gouvernement en cas de non-conformité, conformément au règlement.</a:t>
            </a:r>
          </a:p>
          <a:p>
            <a:endParaRPr lang="fr-CA"/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FDD7-43ED-834E-8D3D-58C11560E9B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34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32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dirty="0">
              <a:latin typeface="Corbel" panose="020B0503020204020204" pitchFamily="34" charset="0"/>
            </a:endParaRPr>
          </a:p>
          <a:p>
            <a:r>
              <a:rPr lang="fr-CA" dirty="0">
                <a:latin typeface="Corbel"/>
              </a:rPr>
              <a:t>isabelle</a:t>
            </a:r>
            <a:endParaRPr lang="fr-CA" dirty="0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8285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Isabelle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 dirty="0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541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Isabelle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466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Isabelle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6820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046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>
                <a:latin typeface="Corbel"/>
              </a:rPr>
              <a:t>Philippe</a:t>
            </a:r>
            <a:endParaRPr lang="fr-CA" b="1" dirty="0">
              <a:latin typeface="Corbel" panose="020B0503020204020204" pitchFamily="34" charset="0"/>
            </a:endParaRPr>
          </a:p>
          <a:p>
            <a:endParaRPr lang="fr-CA">
              <a:latin typeface="Corbel" panose="020B0503020204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E842C-0F98-49BD-9B74-5D08B8E23F1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725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18AD31-F986-684E-8D3A-B4EA81902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8688" y="25090"/>
            <a:ext cx="2733675" cy="50958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D3EA55-FBBB-B440-968C-3597B12E05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4" y="91525"/>
            <a:ext cx="994326" cy="845178"/>
          </a:xfrm>
          <a:prstGeom prst="rect">
            <a:avLst/>
          </a:prstGeom>
        </p:spPr>
      </p:pic>
      <p:cxnSp>
        <p:nvCxnSpPr>
          <p:cNvPr id="7" name="Connecteur droit 7">
            <a:extLst>
              <a:ext uri="{FF2B5EF4-FFF2-40B4-BE49-F238E27FC236}">
                <a16:creationId xmlns:a16="http://schemas.microsoft.com/office/drawing/2014/main" id="{D9408640-A117-9A4C-AFDE-BA589A39E750}"/>
              </a:ext>
            </a:extLst>
          </p:cNvPr>
          <p:cNvCxnSpPr>
            <a:cxnSpLocks/>
          </p:cNvCxnSpPr>
          <p:nvPr userDrawn="1"/>
        </p:nvCxnSpPr>
        <p:spPr>
          <a:xfrm>
            <a:off x="314325" y="4706682"/>
            <a:ext cx="8515350" cy="0"/>
          </a:xfrm>
          <a:prstGeom prst="line">
            <a:avLst/>
          </a:prstGeom>
          <a:ln w="6350">
            <a:solidFill>
              <a:srgbClr val="73B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4">
            <a:extLst>
              <a:ext uri="{FF2B5EF4-FFF2-40B4-BE49-F238E27FC236}">
                <a16:creationId xmlns:a16="http://schemas.microsoft.com/office/drawing/2014/main" id="{CA858326-8081-7E4E-9EB1-0AA139D69D0E}"/>
              </a:ext>
            </a:extLst>
          </p:cNvPr>
          <p:cNvSpPr txBox="1"/>
          <p:nvPr userDrawn="1"/>
        </p:nvSpPr>
        <p:spPr>
          <a:xfrm>
            <a:off x="8603838" y="47548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3B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3BB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3A431D3-3ADC-F447-8A92-F9E4E25237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3215" y="47506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rgbClr val="73BB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304865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bg>
      <p:bgPr>
        <a:solidFill>
          <a:srgbClr val="00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621E3F-8CAC-254A-82CB-C785F5BD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0"/>
            <a:ext cx="2733675" cy="5095875"/>
          </a:xfrm>
          <a:prstGeom prst="rect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C06E2A21-B63A-244D-AB59-6F9CDD5AE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6451" y="1988521"/>
            <a:ext cx="5258158" cy="80153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Transition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D850E2D0-D933-4F4C-869A-F8AFB89510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6452" y="2978547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CFEEB-136B-E942-9442-7ABDD0CBA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344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ierge" userDrawn="1">
  <p:cSld name="3_Vierg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6441"/>
          </a:solidFill>
          <a:ln w="12700" cap="flat" cmpd="sng">
            <a:solidFill>
              <a:srgbClr val="9F93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73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éné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8107607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</p:spTree>
    <p:extLst>
      <p:ext uri="{BB962C8B-B14F-4D97-AF65-F5344CB8AC3E}">
        <p14:creationId xmlns:p14="http://schemas.microsoft.com/office/powerpoint/2010/main" val="292091837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ale (soustitre en ha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724655"/>
            <a:ext cx="8107607" cy="206745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125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125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059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059"/>
            </a:lvl5pPr>
          </a:lstStyle>
          <a:p>
            <a:pPr lvl="0"/>
            <a:r>
              <a:rPr lang="en-GB"/>
              <a:t>SOUSTITRE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5329" y="1260123"/>
            <a:ext cx="8107607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6"/>
            <a:ext cx="8107607" cy="374080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582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629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(sans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50956" y="395703"/>
            <a:ext cx="45509" cy="288131"/>
          </a:xfrm>
          <a:prstGeom prst="rect">
            <a:avLst/>
          </a:prstGeom>
          <a:solidFill>
            <a:srgbClr val="C8B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2"/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39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27652" y="1260123"/>
            <a:ext cx="3325283" cy="3216634"/>
          </a:xfrm>
          <a:prstGeom prst="rect">
            <a:avLst/>
          </a:prstGeom>
        </p:spPr>
        <p:txBody>
          <a:bodyPr tIns="720000" anchor="ctr"/>
          <a:lstStyle>
            <a:lvl1pPr marL="0" indent="0" algn="ctr"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4550847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6127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 mauv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88279" y="261459"/>
            <a:ext cx="7019365" cy="4215297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8593" y="4668454"/>
            <a:ext cx="2382618" cy="428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191"/>
          </a:p>
        </p:txBody>
      </p:sp>
      <p:sp>
        <p:nvSpPr>
          <p:cNvPr id="6" name="Rectangle 5"/>
          <p:cNvSpPr/>
          <p:nvPr userDrawn="1"/>
        </p:nvSpPr>
        <p:spPr>
          <a:xfrm>
            <a:off x="3181" y="0"/>
            <a:ext cx="1224137" cy="5143500"/>
          </a:xfrm>
          <a:prstGeom prst="rect">
            <a:avLst/>
          </a:prstGeom>
          <a:solidFill>
            <a:srgbClr val="4F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118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643178" y="261458"/>
            <a:ext cx="522828" cy="2548092"/>
          </a:xfrm>
          <a:prstGeom prst="rect">
            <a:avLst/>
          </a:prstGeom>
        </p:spPr>
        <p:txBody>
          <a:bodyPr vert="vert270" lIns="0" rIns="0"/>
          <a:lstStyle>
            <a:lvl1pPr marL="0" indent="0" algn="r">
              <a:buNone/>
              <a:defRPr sz="1238" b="1" cap="all" baseline="0">
                <a:solidFill>
                  <a:srgbClr val="E92841"/>
                </a:solidFill>
                <a:latin typeface="+mj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SOUSTITRE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35937" b="54160"/>
          <a:stretch/>
        </p:blipFill>
        <p:spPr>
          <a:xfrm>
            <a:off x="-50278" y="3071010"/>
            <a:ext cx="1334266" cy="212162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18A9C044-DE06-457F-8D2C-503724CE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9144" y="1937265"/>
            <a:ext cx="3671805" cy="32019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r">
              <a:defRPr lang="fr-CA" sz="1720" dirty="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102569F-96AF-4551-A4DD-E1E423B64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039" y="4629150"/>
            <a:ext cx="1433173" cy="3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2030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 rou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88279" y="261459"/>
            <a:ext cx="7019365" cy="4215297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8593" y="4668454"/>
            <a:ext cx="2382618" cy="428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191"/>
          </a:p>
        </p:txBody>
      </p:sp>
      <p:sp>
        <p:nvSpPr>
          <p:cNvPr id="9" name="Rectangle 8"/>
          <p:cNvSpPr/>
          <p:nvPr userDrawn="1"/>
        </p:nvSpPr>
        <p:spPr>
          <a:xfrm>
            <a:off x="3181" y="0"/>
            <a:ext cx="1224137" cy="5143500"/>
          </a:xfrm>
          <a:prstGeom prst="rect">
            <a:avLst/>
          </a:prstGeom>
          <a:solidFill>
            <a:srgbClr val="E9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72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35937" b="54160"/>
          <a:stretch/>
        </p:blipFill>
        <p:spPr>
          <a:xfrm>
            <a:off x="-51883" y="3071010"/>
            <a:ext cx="1334266" cy="2121620"/>
          </a:xfrm>
          <a:prstGeom prst="rect">
            <a:avLst/>
          </a:prstGeom>
        </p:spPr>
      </p:pic>
      <p:sp>
        <p:nvSpPr>
          <p:cNvPr id="8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643178" y="261458"/>
            <a:ext cx="522828" cy="2548092"/>
          </a:xfrm>
          <a:prstGeom prst="rect">
            <a:avLst/>
          </a:prstGeom>
        </p:spPr>
        <p:txBody>
          <a:bodyPr vert="vert270" lIns="0" rIns="0"/>
          <a:lstStyle>
            <a:lvl1pPr marL="0" indent="0" algn="r">
              <a:buNone/>
              <a:defRPr sz="1238" b="1" cap="all" baseline="0">
                <a:solidFill>
                  <a:srgbClr val="4F2D7F"/>
                </a:solidFill>
                <a:latin typeface="+mj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SOUSTITRE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1382B8A5-01BE-4E8D-8E51-D91707CE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9144" y="1937265"/>
            <a:ext cx="3671805" cy="32019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r">
              <a:defRPr lang="fr-CA" sz="1720" dirty="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43C003-BE99-4A58-BFDE-4AA238BED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039" y="4629150"/>
            <a:ext cx="1433173" cy="3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3507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8593" y="4668454"/>
            <a:ext cx="1429571" cy="428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191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35937" b="54160"/>
          <a:stretch/>
        </p:blipFill>
        <p:spPr>
          <a:xfrm>
            <a:off x="-50278" y="3071010"/>
            <a:ext cx="1334266" cy="21216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039" y="4716106"/>
            <a:ext cx="1433173" cy="381219"/>
          </a:xfrm>
          <a:prstGeom prst="rect">
            <a:avLst/>
          </a:prstGeom>
        </p:spPr>
      </p:pic>
      <p:sp>
        <p:nvSpPr>
          <p:cNvPr id="9" name="Isosceles Triangle 17"/>
          <p:cNvSpPr/>
          <p:nvPr userDrawn="1"/>
        </p:nvSpPr>
        <p:spPr>
          <a:xfrm>
            <a:off x="2705462" y="3867895"/>
            <a:ext cx="371476" cy="240506"/>
          </a:xfrm>
          <a:prstGeom prst="triangle">
            <a:avLst/>
          </a:prstGeom>
          <a:solidFill>
            <a:srgbClr val="361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856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577" noProof="0"/>
          </a:p>
        </p:txBody>
      </p:sp>
      <p:sp>
        <p:nvSpPr>
          <p:cNvPr id="13" name="Rectangle 12"/>
          <p:cNvSpPr/>
          <p:nvPr userDrawn="1"/>
        </p:nvSpPr>
        <p:spPr>
          <a:xfrm>
            <a:off x="-2640" y="0"/>
            <a:ext cx="2918456" cy="5143500"/>
          </a:xfrm>
          <a:prstGeom prst="rect">
            <a:avLst/>
          </a:prstGeom>
          <a:solidFill>
            <a:srgbClr val="4F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856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577" noProof="0"/>
          </a:p>
        </p:txBody>
      </p:sp>
      <p:sp>
        <p:nvSpPr>
          <p:cNvPr id="14" name="Rectangle 13"/>
          <p:cNvSpPr/>
          <p:nvPr userDrawn="1"/>
        </p:nvSpPr>
        <p:spPr>
          <a:xfrm>
            <a:off x="-2640" y="4108408"/>
            <a:ext cx="3079573" cy="544115"/>
          </a:xfrm>
          <a:prstGeom prst="rect">
            <a:avLst/>
          </a:prstGeom>
          <a:solidFill>
            <a:srgbClr val="B8A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856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577" noProof="0"/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179590" y="233068"/>
            <a:ext cx="2581622" cy="885980"/>
          </a:xfrm>
          <a:prstGeom prst="rect">
            <a:avLst/>
          </a:prstGeom>
        </p:spPr>
        <p:txBody>
          <a:bodyPr vert="horz" lIns="0" rIns="0" bIns="0" anchor="b"/>
          <a:lstStyle>
            <a:lvl1pPr algn="ctr" rtl="0">
              <a:lnSpc>
                <a:spcPts val="2550"/>
              </a:lnSpc>
              <a:defRPr sz="2118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CA" noProof="0"/>
              <a:t>Nos </a:t>
            </a:r>
            <a:r>
              <a:rPr lang="en-CA" noProof="0" err="1"/>
              <a:t>coordonnées</a:t>
            </a:r>
            <a:endParaRPr lang="en-CA" noProof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1" y="4172259"/>
            <a:ext cx="2565131" cy="413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24">
                <a:solidFill>
                  <a:schemeClr val="bg1"/>
                </a:solidFill>
              </a:defRPr>
            </a:lvl1pPr>
            <a:lvl2pPr marL="332777" indent="0">
              <a:buNone/>
              <a:defRPr/>
            </a:lvl2pPr>
            <a:lvl3pPr marL="665553" indent="0">
              <a:buNone/>
              <a:defRPr/>
            </a:lvl3pPr>
            <a:lvl4pPr marL="998330" indent="0">
              <a:buNone/>
              <a:defRPr/>
            </a:lvl4pPr>
            <a:lvl5pPr marL="1331107" indent="0">
              <a:buNone/>
              <a:defRPr/>
            </a:lvl5pPr>
          </a:lstStyle>
          <a:p>
            <a:pPr lvl="0"/>
            <a:r>
              <a:rPr lang="en-CA" noProof="0" err="1"/>
              <a:t>Soustitre</a:t>
            </a:r>
            <a:endParaRPr lang="en-CA" noProof="0"/>
          </a:p>
        </p:txBody>
      </p:sp>
      <p:sp>
        <p:nvSpPr>
          <p:cNvPr id="26" name="Espace réservé pour une image  2"/>
          <p:cNvSpPr>
            <a:spLocks noGrp="1"/>
          </p:cNvSpPr>
          <p:nvPr>
            <p:ph type="pic" sz="quarter" idx="14" hasCustomPrompt="1"/>
          </p:nvPr>
        </p:nvSpPr>
        <p:spPr>
          <a:xfrm>
            <a:off x="623473" y="1366537"/>
            <a:ext cx="1693853" cy="1693853"/>
          </a:xfrm>
          <a:prstGeom prst="ellipse">
            <a:avLst/>
          </a:prstGeom>
          <a:noFill/>
          <a:effectLst/>
        </p:spPr>
        <p:txBody>
          <a:bodyPr anchor="ctr"/>
          <a:lstStyle>
            <a:lvl1pPr marL="0" indent="0" algn="ctr">
              <a:buNone/>
              <a:defRPr sz="993">
                <a:solidFill>
                  <a:schemeClr val="bg1"/>
                </a:solidFill>
              </a:defRPr>
            </a:lvl1pPr>
          </a:lstStyle>
          <a:p>
            <a:r>
              <a:rPr lang="fr-CA"/>
              <a:t>ICONE</a:t>
            </a:r>
          </a:p>
        </p:txBody>
      </p:sp>
      <p:sp>
        <p:nvSpPr>
          <p:cNvPr id="28" name="Zone de texte 161"/>
          <p:cNvSpPr txBox="1"/>
          <p:nvPr userDrawn="1"/>
        </p:nvSpPr>
        <p:spPr>
          <a:xfrm>
            <a:off x="4807413" y="4465028"/>
            <a:ext cx="857288" cy="21009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6563" tIns="33281" rIns="66563" bIns="332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316"/>
              </a:spcBef>
              <a:spcAft>
                <a:spcPts val="248"/>
              </a:spcAft>
            </a:pPr>
            <a:r>
              <a:rPr lang="fr-FR" sz="971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rcgt.com</a:t>
            </a:r>
          </a:p>
          <a:p>
            <a:pPr algn="l"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 algn="l"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spcBef>
                <a:spcPts val="316"/>
              </a:spcBef>
              <a:spcAft>
                <a:spcPts val="248"/>
              </a:spcAft>
            </a:pPr>
            <a:r>
              <a:rPr lang="fr-FR" sz="983" b="1">
                <a:solidFill>
                  <a:srgbClr val="624782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491"/>
              </a:spcAft>
            </a:pPr>
            <a:r>
              <a:rPr lang="fr-FR" sz="620" b="1">
                <a:solidFill>
                  <a:srgbClr val="000000"/>
                </a:solidFill>
                <a:effectLst/>
                <a:latin typeface="+mj-lt"/>
                <a:ea typeface="ＭＳ 明朝" charset="-12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fr-CA" sz="728" b="1">
                <a:solidFill>
                  <a:srgbClr val="7F7F7F"/>
                </a:solidFill>
                <a:effectLst/>
                <a:latin typeface="+mj-lt"/>
                <a:ea typeface="ＭＳ 明朝" charset="-128"/>
                <a:cs typeface="Times New Roman" charset="0"/>
              </a:rPr>
              <a:t> </a:t>
            </a:r>
            <a:endParaRPr lang="fr-FR" sz="728" b="1">
              <a:solidFill>
                <a:srgbClr val="7F7F7F"/>
              </a:solidFill>
              <a:effectLst/>
              <a:latin typeface="+mj-lt"/>
              <a:ea typeface="ＭＳ 明朝" charset="-128"/>
              <a:cs typeface="Times New Roman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85" y="4358361"/>
            <a:ext cx="343992" cy="34399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70" y="4358361"/>
            <a:ext cx="343992" cy="34399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54" y="4358361"/>
            <a:ext cx="343992" cy="34399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40" y="4358361"/>
            <a:ext cx="343992" cy="343992"/>
          </a:xfrm>
          <a:prstGeom prst="rect">
            <a:avLst/>
          </a:prstGeom>
        </p:spPr>
      </p:pic>
      <p:sp>
        <p:nvSpPr>
          <p:cNvPr id="33" name="Espace réservé du contenu 5"/>
          <p:cNvSpPr>
            <a:spLocks noGrp="1"/>
          </p:cNvSpPr>
          <p:nvPr>
            <p:ph sz="quarter" idx="41" hasCustomPrompt="1"/>
          </p:nvPr>
        </p:nvSpPr>
        <p:spPr>
          <a:xfrm>
            <a:off x="3380692" y="4025512"/>
            <a:ext cx="5450969" cy="3978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24" b="1" baseline="0">
                <a:solidFill>
                  <a:srgbClr val="E92841"/>
                </a:solidFill>
              </a:defRPr>
            </a:lvl1pPr>
            <a:lvl2pPr marL="0" indent="0">
              <a:buFontTx/>
              <a:buNone/>
              <a:defRPr sz="1324"/>
            </a:lvl2pPr>
            <a:lvl3pPr marL="831942" indent="-166388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Suivez</a:t>
            </a:r>
            <a:r>
              <a:rPr lang="en-GB"/>
              <a:t>-nous</a:t>
            </a:r>
          </a:p>
        </p:txBody>
      </p:sp>
      <p:sp>
        <p:nvSpPr>
          <p:cNvPr id="34" name="Espace réservé du texte 2"/>
          <p:cNvSpPr>
            <a:spLocks noGrp="1"/>
          </p:cNvSpPr>
          <p:nvPr>
            <p:ph type="body" sz="quarter" idx="27" hasCustomPrompt="1"/>
          </p:nvPr>
        </p:nvSpPr>
        <p:spPr>
          <a:xfrm>
            <a:off x="3420956" y="2730741"/>
            <a:ext cx="1606550" cy="201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sz="quarter" idx="28" hasCustomPrompt="1"/>
          </p:nvPr>
        </p:nvSpPr>
        <p:spPr>
          <a:xfrm>
            <a:off x="3420956" y="2963545"/>
            <a:ext cx="1606550" cy="7518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506020202030204" pitchFamily="34" charset="0"/>
              </a:defRPr>
            </a:lvl1pPr>
          </a:lstStyle>
          <a:p>
            <a:pPr lvl="0"/>
            <a:r>
              <a:rPr lang="fr-CA" noProof="0"/>
              <a:t>Fonction</a:t>
            </a:r>
            <a:br>
              <a:rPr lang="fr-CA" noProof="0"/>
            </a:br>
            <a:r>
              <a:rPr lang="fr-CA" noProof="0"/>
              <a:t>Service</a:t>
            </a:r>
            <a:br>
              <a:rPr lang="fr-CA" noProof="0"/>
            </a:br>
            <a:r>
              <a:rPr lang="fr-CA" noProof="0"/>
              <a:t>514 123-4567 courriel@rcgt.com</a:t>
            </a:r>
            <a:endParaRPr lang="en-CA" noProof="0" err="1"/>
          </a:p>
        </p:txBody>
      </p:sp>
      <p:sp>
        <p:nvSpPr>
          <p:cNvPr id="36" name="Espace réservé du texte 2"/>
          <p:cNvSpPr>
            <a:spLocks noGrp="1"/>
          </p:cNvSpPr>
          <p:nvPr>
            <p:ph type="body" sz="quarter" idx="29" hasCustomPrompt="1"/>
          </p:nvPr>
        </p:nvSpPr>
        <p:spPr>
          <a:xfrm>
            <a:off x="5364090" y="2730741"/>
            <a:ext cx="1606550" cy="201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37" name="Espace réservé du texte 2"/>
          <p:cNvSpPr>
            <a:spLocks noGrp="1"/>
          </p:cNvSpPr>
          <p:nvPr>
            <p:ph type="body" sz="quarter" idx="30" hasCustomPrompt="1"/>
          </p:nvPr>
        </p:nvSpPr>
        <p:spPr>
          <a:xfrm>
            <a:off x="5364090" y="2963545"/>
            <a:ext cx="1606550" cy="7518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noProof="0"/>
              <a:t>Fonction </a:t>
            </a:r>
            <a:br>
              <a:rPr lang="fr-CA" noProof="0"/>
            </a:br>
            <a:r>
              <a:rPr lang="fr-CA" noProof="0"/>
              <a:t>Service</a:t>
            </a:r>
            <a:br>
              <a:rPr lang="fr-CA" noProof="0"/>
            </a:br>
            <a:r>
              <a:rPr lang="fr-CA" noProof="0"/>
              <a:t>514 123-4567 courriel@rcgt.com</a:t>
            </a:r>
            <a:endParaRPr lang="en-CA" noProof="0" err="1"/>
          </a:p>
        </p:txBody>
      </p:sp>
      <p:sp>
        <p:nvSpPr>
          <p:cNvPr id="38" name="Espace réservé du texte 2"/>
          <p:cNvSpPr>
            <a:spLocks noGrp="1"/>
          </p:cNvSpPr>
          <p:nvPr>
            <p:ph type="body" sz="quarter" idx="31" hasCustomPrompt="1"/>
          </p:nvPr>
        </p:nvSpPr>
        <p:spPr>
          <a:xfrm>
            <a:off x="7225110" y="2730741"/>
            <a:ext cx="1606550" cy="201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39" name="Espace réservé du texte 2"/>
          <p:cNvSpPr>
            <a:spLocks noGrp="1"/>
          </p:cNvSpPr>
          <p:nvPr>
            <p:ph type="body" sz="quarter" idx="32" hasCustomPrompt="1"/>
          </p:nvPr>
        </p:nvSpPr>
        <p:spPr>
          <a:xfrm>
            <a:off x="7225110" y="2963545"/>
            <a:ext cx="1606550" cy="7518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noProof="0"/>
              <a:t>Fonction</a:t>
            </a:r>
            <a:br>
              <a:rPr lang="fr-CA" noProof="0"/>
            </a:br>
            <a:r>
              <a:rPr lang="fr-CA" noProof="0"/>
              <a:t>Service</a:t>
            </a:r>
            <a:br>
              <a:rPr lang="fr-CA" noProof="0"/>
            </a:br>
            <a:r>
              <a:rPr lang="fr-CA" noProof="0"/>
              <a:t>514 123-4567 courriel@rcgt.com</a:t>
            </a:r>
            <a:endParaRPr lang="en-CA" noProof="0" err="1"/>
          </a:p>
        </p:txBody>
      </p:sp>
      <p:sp>
        <p:nvSpPr>
          <p:cNvPr id="40" name="Espace réservé pour une image  2"/>
          <p:cNvSpPr>
            <a:spLocks noGrp="1"/>
          </p:cNvSpPr>
          <p:nvPr>
            <p:ph type="pic" sz="quarter" idx="37" hasCustomPrompt="1"/>
          </p:nvPr>
        </p:nvSpPr>
        <p:spPr>
          <a:xfrm>
            <a:off x="3420956" y="1428819"/>
            <a:ext cx="1210235" cy="12102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41" name="Espace réservé pour une image  2"/>
          <p:cNvSpPr>
            <a:spLocks noGrp="1"/>
          </p:cNvSpPr>
          <p:nvPr>
            <p:ph type="pic" sz="quarter" idx="38" hasCustomPrompt="1"/>
          </p:nvPr>
        </p:nvSpPr>
        <p:spPr>
          <a:xfrm>
            <a:off x="5364090" y="1428819"/>
            <a:ext cx="1210235" cy="12102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42" name="Espace réservé pour une image  2"/>
          <p:cNvSpPr>
            <a:spLocks noGrp="1"/>
          </p:cNvSpPr>
          <p:nvPr>
            <p:ph type="pic" sz="quarter" idx="39" hasCustomPrompt="1"/>
          </p:nvPr>
        </p:nvSpPr>
        <p:spPr>
          <a:xfrm>
            <a:off x="7225110" y="1428819"/>
            <a:ext cx="1210235" cy="12102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43" name="Espace réservé du texte 7"/>
          <p:cNvSpPr>
            <a:spLocks noGrp="1"/>
          </p:cNvSpPr>
          <p:nvPr>
            <p:ph type="body" sz="quarter" idx="42" hasCustomPrompt="1"/>
          </p:nvPr>
        </p:nvSpPr>
        <p:spPr>
          <a:xfrm>
            <a:off x="3380691" y="870061"/>
            <a:ext cx="5214938" cy="170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4" b="1">
                <a:solidFill>
                  <a:srgbClr val="E92841"/>
                </a:solidFill>
              </a:defRPr>
            </a:lvl1pPr>
            <a:lvl2pPr marL="0" indent="0">
              <a:buNone/>
              <a:defRPr sz="1324"/>
            </a:lvl2pPr>
          </a:lstStyle>
          <a:p>
            <a:pPr lvl="0"/>
            <a:r>
              <a:rPr lang="en-GB" err="1"/>
              <a:t>Communiquez</a:t>
            </a:r>
            <a:r>
              <a:rPr lang="en-GB"/>
              <a:t> avec </a:t>
            </a:r>
            <a:r>
              <a:rPr lang="en-GB" err="1"/>
              <a:t>nos</a:t>
            </a:r>
            <a:r>
              <a:rPr lang="en-GB"/>
              <a:t> </a:t>
            </a:r>
            <a:r>
              <a:rPr lang="en-GB" err="1"/>
              <a:t>professionnels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3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8593" y="4668454"/>
            <a:ext cx="1429571" cy="428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191"/>
          </a:p>
        </p:txBody>
      </p:sp>
      <p:sp>
        <p:nvSpPr>
          <p:cNvPr id="9" name="Rectangle 8"/>
          <p:cNvSpPr/>
          <p:nvPr userDrawn="1"/>
        </p:nvSpPr>
        <p:spPr>
          <a:xfrm>
            <a:off x="3181" y="0"/>
            <a:ext cx="1224137" cy="5143500"/>
          </a:xfrm>
          <a:prstGeom prst="rect">
            <a:avLst/>
          </a:prstGeom>
          <a:solidFill>
            <a:srgbClr val="E9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72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r="35937" b="54160"/>
          <a:stretch/>
        </p:blipFill>
        <p:spPr>
          <a:xfrm>
            <a:off x="-50278" y="3071010"/>
            <a:ext cx="1334266" cy="2121620"/>
          </a:xfrm>
          <a:prstGeom prst="rect">
            <a:avLst/>
          </a:prstGeom>
        </p:spPr>
      </p:pic>
      <p:sp>
        <p:nvSpPr>
          <p:cNvPr id="8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643178" y="261458"/>
            <a:ext cx="522828" cy="2548092"/>
          </a:xfrm>
          <a:prstGeom prst="rect">
            <a:avLst/>
          </a:prstGeom>
        </p:spPr>
        <p:txBody>
          <a:bodyPr vert="vert270" lIns="0" rIns="0"/>
          <a:lstStyle>
            <a:lvl1pPr marL="0" indent="0" algn="r">
              <a:buNone/>
              <a:defRPr sz="1238" b="1" cap="all" baseline="0">
                <a:solidFill>
                  <a:srgbClr val="4F2D7F"/>
                </a:solidFill>
                <a:latin typeface="+mj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SOUSTITRE</a:t>
            </a:r>
          </a:p>
        </p:txBody>
      </p:sp>
      <p:sp>
        <p:nvSpPr>
          <p:cNvPr id="31" name="Espace réservé pour une image  2"/>
          <p:cNvSpPr>
            <a:spLocks noGrp="1"/>
          </p:cNvSpPr>
          <p:nvPr>
            <p:ph type="pic" sz="quarter" idx="15" hasCustomPrompt="1"/>
          </p:nvPr>
        </p:nvSpPr>
        <p:spPr>
          <a:xfrm>
            <a:off x="1625396" y="284437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2" name="Espace réservé du texte 2"/>
          <p:cNvSpPr>
            <a:spLocks noGrp="1"/>
          </p:cNvSpPr>
          <p:nvPr>
            <p:ph type="body" sz="quarter" idx="25" hasCustomPrompt="1"/>
          </p:nvPr>
        </p:nvSpPr>
        <p:spPr>
          <a:xfrm>
            <a:off x="6463438" y="1728017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33" name="Espace réservé du texte 2"/>
          <p:cNvSpPr>
            <a:spLocks noGrp="1"/>
          </p:cNvSpPr>
          <p:nvPr>
            <p:ph type="body" sz="quarter" idx="26" hasCustomPrompt="1"/>
          </p:nvPr>
        </p:nvSpPr>
        <p:spPr>
          <a:xfrm>
            <a:off x="6463438" y="1960822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34" name="Espace réservé pour une image  2"/>
          <p:cNvSpPr>
            <a:spLocks noGrp="1"/>
          </p:cNvSpPr>
          <p:nvPr>
            <p:ph type="pic" sz="quarter" idx="35" hasCustomPrompt="1"/>
          </p:nvPr>
        </p:nvSpPr>
        <p:spPr>
          <a:xfrm>
            <a:off x="4049539" y="284437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5" name="Espace réservé pour une image  2"/>
          <p:cNvSpPr>
            <a:spLocks noGrp="1"/>
          </p:cNvSpPr>
          <p:nvPr>
            <p:ph type="pic" sz="quarter" idx="36" hasCustomPrompt="1"/>
          </p:nvPr>
        </p:nvSpPr>
        <p:spPr>
          <a:xfrm>
            <a:off x="6473681" y="284437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6" name="Espace réservé pour une image  2"/>
          <p:cNvSpPr>
            <a:spLocks noGrp="1"/>
          </p:cNvSpPr>
          <p:nvPr>
            <p:ph type="pic" sz="quarter" idx="37" hasCustomPrompt="1"/>
          </p:nvPr>
        </p:nvSpPr>
        <p:spPr>
          <a:xfrm>
            <a:off x="1625396" y="2672103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7" name="Espace réservé pour une image  2"/>
          <p:cNvSpPr>
            <a:spLocks noGrp="1"/>
          </p:cNvSpPr>
          <p:nvPr>
            <p:ph type="pic" sz="quarter" idx="38" hasCustomPrompt="1"/>
          </p:nvPr>
        </p:nvSpPr>
        <p:spPr>
          <a:xfrm>
            <a:off x="4049539" y="2672103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8" name="Espace réservé pour une image  2"/>
          <p:cNvSpPr>
            <a:spLocks noGrp="1"/>
          </p:cNvSpPr>
          <p:nvPr>
            <p:ph type="pic" sz="quarter" idx="39" hasCustomPrompt="1"/>
          </p:nvPr>
        </p:nvSpPr>
        <p:spPr>
          <a:xfrm>
            <a:off x="6473681" y="2672103"/>
            <a:ext cx="1338680" cy="13386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8BEAF"/>
            </a:solidFill>
          </a:ln>
          <a:effectLst>
            <a:outerShdw blurRad="50800" dist="38100" dir="2700000" algn="tl" rotWithShape="0">
              <a:schemeClr val="bg1">
                <a:lumMod val="7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Photo</a:t>
            </a:r>
          </a:p>
        </p:txBody>
      </p:sp>
      <p:sp>
        <p:nvSpPr>
          <p:cNvPr id="39" name="Espace réservé du texte 2"/>
          <p:cNvSpPr>
            <a:spLocks noGrp="1"/>
          </p:cNvSpPr>
          <p:nvPr>
            <p:ph type="body" sz="quarter" idx="40" hasCustomPrompt="1"/>
          </p:nvPr>
        </p:nvSpPr>
        <p:spPr>
          <a:xfrm>
            <a:off x="4064322" y="1728017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40" name="Espace réservé du texte 2"/>
          <p:cNvSpPr>
            <a:spLocks noGrp="1"/>
          </p:cNvSpPr>
          <p:nvPr>
            <p:ph type="body" sz="quarter" idx="41" hasCustomPrompt="1"/>
          </p:nvPr>
        </p:nvSpPr>
        <p:spPr>
          <a:xfrm>
            <a:off x="4064322" y="1960822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41" name="Espace réservé du texte 2"/>
          <p:cNvSpPr>
            <a:spLocks noGrp="1"/>
          </p:cNvSpPr>
          <p:nvPr>
            <p:ph type="body" sz="quarter" idx="42" hasCustomPrompt="1"/>
          </p:nvPr>
        </p:nvSpPr>
        <p:spPr>
          <a:xfrm>
            <a:off x="1665207" y="1728017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42" name="Espace réservé du texte 2"/>
          <p:cNvSpPr>
            <a:spLocks noGrp="1"/>
          </p:cNvSpPr>
          <p:nvPr>
            <p:ph type="body" sz="quarter" idx="43" hasCustomPrompt="1"/>
          </p:nvPr>
        </p:nvSpPr>
        <p:spPr>
          <a:xfrm>
            <a:off x="1665207" y="1960822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43" name="Espace réservé du texte 2"/>
          <p:cNvSpPr>
            <a:spLocks noGrp="1"/>
          </p:cNvSpPr>
          <p:nvPr>
            <p:ph type="body" sz="quarter" idx="44" hasCustomPrompt="1"/>
          </p:nvPr>
        </p:nvSpPr>
        <p:spPr>
          <a:xfrm>
            <a:off x="6463438" y="4125659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44" name="Espace réservé du texte 2"/>
          <p:cNvSpPr>
            <a:spLocks noGrp="1"/>
          </p:cNvSpPr>
          <p:nvPr>
            <p:ph type="body" sz="quarter" idx="45" hasCustomPrompt="1"/>
          </p:nvPr>
        </p:nvSpPr>
        <p:spPr>
          <a:xfrm>
            <a:off x="6463438" y="4358464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45" name="Espace réservé du texte 2"/>
          <p:cNvSpPr>
            <a:spLocks noGrp="1"/>
          </p:cNvSpPr>
          <p:nvPr>
            <p:ph type="body" sz="quarter" idx="46" hasCustomPrompt="1"/>
          </p:nvPr>
        </p:nvSpPr>
        <p:spPr>
          <a:xfrm>
            <a:off x="4064322" y="4125659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46" name="Espace réservé du texte 2"/>
          <p:cNvSpPr>
            <a:spLocks noGrp="1"/>
          </p:cNvSpPr>
          <p:nvPr>
            <p:ph type="body" sz="quarter" idx="47" hasCustomPrompt="1"/>
          </p:nvPr>
        </p:nvSpPr>
        <p:spPr>
          <a:xfrm>
            <a:off x="4064322" y="4358464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47" name="Espace réservé du texte 2"/>
          <p:cNvSpPr>
            <a:spLocks noGrp="1"/>
          </p:cNvSpPr>
          <p:nvPr>
            <p:ph type="body" sz="quarter" idx="48" hasCustomPrompt="1"/>
          </p:nvPr>
        </p:nvSpPr>
        <p:spPr>
          <a:xfrm>
            <a:off x="1665207" y="4125659"/>
            <a:ext cx="1724257" cy="223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9" b="1" baseline="0">
                <a:solidFill>
                  <a:srgbClr val="4F2D7F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/>
              <a:t>Nom, titre</a:t>
            </a:r>
          </a:p>
        </p:txBody>
      </p:sp>
      <p:sp>
        <p:nvSpPr>
          <p:cNvPr id="48" name="Espace réservé du texte 2"/>
          <p:cNvSpPr>
            <a:spLocks noGrp="1"/>
          </p:cNvSpPr>
          <p:nvPr>
            <p:ph type="body" sz="quarter" idx="49" hasCustomPrompt="1"/>
          </p:nvPr>
        </p:nvSpPr>
        <p:spPr>
          <a:xfrm>
            <a:off x="1665207" y="4358464"/>
            <a:ext cx="1724257" cy="548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93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CA" noProof="0" err="1"/>
              <a:t>Fonction</a:t>
            </a:r>
            <a:br>
              <a:rPr lang="en-CA" noProof="0"/>
            </a:br>
            <a:r>
              <a:rPr lang="en-CA" noProof="0"/>
              <a:t>XXX XXX-XXXX  </a:t>
            </a:r>
            <a:br>
              <a:rPr lang="en-CA" noProof="0"/>
            </a:br>
            <a:r>
              <a:rPr lang="en-CA" noProof="0"/>
              <a:t>nom@rcgt.com</a:t>
            </a:r>
          </a:p>
        </p:txBody>
      </p:sp>
      <p:sp>
        <p:nvSpPr>
          <p:cNvPr id="25" name="Titre 3">
            <a:extLst>
              <a:ext uri="{FF2B5EF4-FFF2-40B4-BE49-F238E27FC236}">
                <a16:creationId xmlns:a16="http://schemas.microsoft.com/office/drawing/2014/main" id="{5F10B910-7211-4FE9-A97A-6AAB0D43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9144" y="1937265"/>
            <a:ext cx="3671805" cy="32019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algn="r">
              <a:defRPr lang="fr-CA" sz="1720" dirty="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598224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572038" y="1257304"/>
            <a:ext cx="1" cy="3105149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82091" y="1270417"/>
            <a:ext cx="2716184" cy="3206332"/>
          </a:xfrm>
          <a:prstGeom prst="rect">
            <a:avLst/>
          </a:prstGeom>
        </p:spPr>
        <p:txBody>
          <a:bodyPr vert="horz" lIns="0" tIns="0" anchor="ctr" anchorCtr="0"/>
          <a:lstStyle>
            <a:lvl1pPr marL="0" marR="0" indent="0" algn="ctr" defTabSz="3327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7D1E"/>
              </a:buClr>
              <a:buSzPct val="78000"/>
              <a:buFont typeface="Arial"/>
              <a:buNone/>
              <a:tabLst/>
              <a:defRPr sz="1985" b="0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Cliquez</a:t>
            </a:r>
            <a:r>
              <a:rPr lang="en-US"/>
              <a:t> </a:t>
            </a:r>
            <a:r>
              <a:rPr lang="en-US" err="1"/>
              <a:t>ici</a:t>
            </a:r>
            <a:r>
              <a:rPr lang="en-US"/>
              <a:t> pour </a:t>
            </a:r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citation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3881544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10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80" y="1270417"/>
            <a:ext cx="544606" cy="4433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93579" y="4033363"/>
            <a:ext cx="544606" cy="4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7218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3881544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86198" y="1260122"/>
            <a:ext cx="3966736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782D7-4AF5-4484-BFDA-3C7E94416CDE}"/>
              </a:ext>
            </a:extLst>
          </p:cNvPr>
          <p:cNvSpPr/>
          <p:nvPr userDrawn="1"/>
        </p:nvSpPr>
        <p:spPr>
          <a:xfrm>
            <a:off x="8466993" y="4648933"/>
            <a:ext cx="494567" cy="395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/>
          </a:p>
        </p:txBody>
      </p:sp>
    </p:spTree>
    <p:extLst>
      <p:ext uri="{BB962C8B-B14F-4D97-AF65-F5344CB8AC3E}">
        <p14:creationId xmlns:p14="http://schemas.microsoft.com/office/powerpoint/2010/main" val="160032618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_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/>
          <p:cNvSpPr>
            <a:spLocks noGrp="1"/>
          </p:cNvSpPr>
          <p:nvPr>
            <p:ph type="chart" sz="quarter" idx="13" hasCustomPrompt="1"/>
          </p:nvPr>
        </p:nvSpPr>
        <p:spPr>
          <a:xfrm>
            <a:off x="3661307" y="1270416"/>
            <a:ext cx="4991627" cy="3206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CA" sz="1165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A"/>
              <a:t>Graphique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2930667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2F35D-8FF3-45C2-91CA-67CD8168CCE4}"/>
              </a:ext>
            </a:extLst>
          </p:cNvPr>
          <p:cNvSpPr/>
          <p:nvPr userDrawn="1"/>
        </p:nvSpPr>
        <p:spPr>
          <a:xfrm>
            <a:off x="8480181" y="4629150"/>
            <a:ext cx="455002" cy="395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/>
          </a:p>
        </p:txBody>
      </p:sp>
    </p:spTree>
    <p:extLst>
      <p:ext uri="{BB962C8B-B14F-4D97-AF65-F5344CB8AC3E}">
        <p14:creationId xmlns:p14="http://schemas.microsoft.com/office/powerpoint/2010/main" val="336962383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/>
          <p:cNvSpPr>
            <a:spLocks noGrp="1"/>
          </p:cNvSpPr>
          <p:nvPr>
            <p:ph type="chart" sz="quarter" idx="13" hasCustomPrompt="1"/>
          </p:nvPr>
        </p:nvSpPr>
        <p:spPr>
          <a:xfrm>
            <a:off x="546101" y="1259682"/>
            <a:ext cx="4889996" cy="3217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CA" sz="1165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CA"/>
              <a:t>Graphique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620352" y="1260123"/>
            <a:ext cx="3032582" cy="321663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7174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622075"/>
            <a:ext cx="1908177" cy="31713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324" b="1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Titre</a:t>
            </a: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637075" y="2622075"/>
            <a:ext cx="1909781" cy="31713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324" b="1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Titre</a:t>
            </a:r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736005" y="2625334"/>
            <a:ext cx="1873268" cy="313883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324" b="1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Titre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798421" y="2625334"/>
            <a:ext cx="1871662" cy="313883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324" b="1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Titre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00622"/>
            <a:ext cx="1908177" cy="164782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059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Texte</a:t>
            </a:r>
            <a:endParaRPr lang="en-US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37617" y="3000621"/>
            <a:ext cx="1908176" cy="164782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05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err="1"/>
              <a:t>Texte</a:t>
            </a:r>
            <a:endParaRPr lang="en-US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735482" y="3000622"/>
            <a:ext cx="1873268" cy="164782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05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err="1"/>
              <a:t>Texte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98441" y="3000629"/>
            <a:ext cx="1871662" cy="1647825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74"/>
              </a:spcAft>
              <a:buClr>
                <a:srgbClr val="4F2D7F"/>
              </a:buClr>
              <a:buSzPct val="78000"/>
              <a:buFont typeface="Arial"/>
              <a:buNone/>
              <a:defRPr sz="1059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err="1"/>
              <a:t>Texte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750" y="1168011"/>
            <a:ext cx="1908177" cy="1350169"/>
          </a:xfrm>
          <a:prstGeom prst="rect">
            <a:avLst/>
          </a:prstGeom>
        </p:spPr>
        <p:txBody>
          <a:bodyPr tIns="720000"/>
          <a:lstStyle>
            <a:lvl1pPr marL="0" indent="0" algn="ctr"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637081" y="1168011"/>
            <a:ext cx="1909779" cy="1350169"/>
          </a:xfrm>
          <a:prstGeom prst="rect">
            <a:avLst/>
          </a:prstGeom>
        </p:spPr>
        <p:txBody>
          <a:bodyPr tIns="720000"/>
          <a:lstStyle>
            <a:lvl1pPr marL="0" indent="0" algn="ctr"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36016" y="1168011"/>
            <a:ext cx="1873268" cy="1350169"/>
          </a:xfrm>
          <a:prstGeom prst="rect">
            <a:avLst/>
          </a:prstGeom>
        </p:spPr>
        <p:txBody>
          <a:bodyPr tIns="720000"/>
          <a:lstStyle>
            <a:lvl1pPr marL="0" indent="0" algn="ctr"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798439" y="1168011"/>
            <a:ext cx="1871664" cy="1350169"/>
          </a:xfrm>
          <a:prstGeom prst="rect">
            <a:avLst/>
          </a:prstGeom>
        </p:spPr>
        <p:txBody>
          <a:bodyPr tIns="720000"/>
          <a:lstStyle>
            <a:lvl1pPr marL="0" indent="0" algn="ctr"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316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9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753" y="1545642"/>
            <a:ext cx="907676" cy="907676"/>
          </a:xfrm>
          <a:prstGeom prst="rect">
            <a:avLst/>
          </a:prstGeom>
        </p:spPr>
        <p:txBody>
          <a:bodyPr tIns="720000" anchor="t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643425" y="1545642"/>
            <a:ext cx="907676" cy="907676"/>
          </a:xfrm>
          <a:prstGeom prst="rect">
            <a:avLst/>
          </a:prstGeom>
        </p:spPr>
        <p:txBody>
          <a:bodyPr tIns="720000" anchor="ctr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sp>
        <p:nvSpPr>
          <p:cNvPr id="17" name="TextBox 7"/>
          <p:cNvSpPr txBox="1"/>
          <p:nvPr/>
        </p:nvSpPr>
        <p:spPr>
          <a:xfrm>
            <a:off x="1763689" y="1545638"/>
            <a:ext cx="2376263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91" b="1" kern="1200" cap="all" baseline="0">
                <a:solidFill>
                  <a:srgbClr val="4F2D7F"/>
                </a:solidFill>
                <a:latin typeface="+mj-lt"/>
                <a:ea typeface="+mn-ea"/>
                <a:cs typeface="+mn-cs"/>
              </a:rPr>
              <a:t>Soustitre</a:t>
            </a:r>
          </a:p>
        </p:txBody>
      </p:sp>
      <p:sp>
        <p:nvSpPr>
          <p:cNvPr id="20" name="TextBox 48"/>
          <p:cNvSpPr txBox="1"/>
          <p:nvPr/>
        </p:nvSpPr>
        <p:spPr>
          <a:xfrm>
            <a:off x="1777976" y="1759954"/>
            <a:ext cx="2433984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9">
                <a:solidFill>
                  <a:schemeClr val="tx1"/>
                </a:solidFill>
                <a:latin typeface="+mj-lt"/>
              </a:rPr>
              <a:t>Texte</a:t>
            </a:r>
          </a:p>
        </p:txBody>
      </p:sp>
      <p:cxnSp>
        <p:nvCxnSpPr>
          <p:cNvPr id="21" name="Straight Connector 60"/>
          <p:cNvCxnSpPr/>
          <p:nvPr/>
        </p:nvCxnSpPr>
        <p:spPr>
          <a:xfrm>
            <a:off x="1841477" y="1770665"/>
            <a:ext cx="1434380" cy="0"/>
          </a:xfrm>
          <a:prstGeom prst="line">
            <a:avLst/>
          </a:prstGeom>
          <a:ln>
            <a:solidFill>
              <a:srgbClr val="E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7"/>
          <p:cNvSpPr txBox="1"/>
          <p:nvPr/>
        </p:nvSpPr>
        <p:spPr>
          <a:xfrm>
            <a:off x="5878762" y="1541936"/>
            <a:ext cx="2376263" cy="45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74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91" b="1" kern="1200" cap="all" baseline="0">
                <a:solidFill>
                  <a:srgbClr val="4F2D7F"/>
                </a:solidFill>
                <a:latin typeface="+mn-lt"/>
                <a:ea typeface="+mn-ea"/>
                <a:cs typeface="+mn-cs"/>
              </a:rPr>
              <a:t>Soustitre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91" b="1" kern="1200" cap="all" baseline="0">
              <a:solidFill>
                <a:srgbClr val="4F2D7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3" name="TextBox 48"/>
          <p:cNvSpPr txBox="1"/>
          <p:nvPr/>
        </p:nvSpPr>
        <p:spPr>
          <a:xfrm>
            <a:off x="5882432" y="1756252"/>
            <a:ext cx="2433984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9" kern="1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Texte</a:t>
            </a:r>
          </a:p>
        </p:txBody>
      </p:sp>
      <p:cxnSp>
        <p:nvCxnSpPr>
          <p:cNvPr id="24" name="Straight Connector 60"/>
          <p:cNvCxnSpPr/>
          <p:nvPr/>
        </p:nvCxnSpPr>
        <p:spPr>
          <a:xfrm>
            <a:off x="5945932" y="1766963"/>
            <a:ext cx="1434380" cy="0"/>
          </a:xfrm>
          <a:prstGeom prst="line">
            <a:avLst/>
          </a:prstGeom>
          <a:ln>
            <a:solidFill>
              <a:srgbClr val="E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539754" y="3113527"/>
            <a:ext cx="907676" cy="907676"/>
          </a:xfrm>
          <a:prstGeom prst="rect">
            <a:avLst/>
          </a:prstGeom>
        </p:spPr>
        <p:txBody>
          <a:bodyPr tIns="720000" anchor="t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4643425" y="3113527"/>
            <a:ext cx="907676" cy="907676"/>
          </a:xfrm>
          <a:prstGeom prst="rect">
            <a:avLst/>
          </a:prstGeom>
        </p:spPr>
        <p:txBody>
          <a:bodyPr tIns="720000" anchor="ctr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E92841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sp>
        <p:nvSpPr>
          <p:cNvPr id="27" name="TextBox 7"/>
          <p:cNvSpPr txBox="1"/>
          <p:nvPr/>
        </p:nvSpPr>
        <p:spPr>
          <a:xfrm>
            <a:off x="1763689" y="3113523"/>
            <a:ext cx="2376263" cy="45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74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91" b="1" kern="1200" cap="all" baseline="0">
                <a:solidFill>
                  <a:srgbClr val="4F2D7F"/>
                </a:solidFill>
                <a:latin typeface="+mn-lt"/>
                <a:ea typeface="+mn-ea"/>
                <a:cs typeface="+mn-cs"/>
              </a:rPr>
              <a:t>Soustitre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91" b="1" cap="all" baseline="0">
              <a:solidFill>
                <a:srgbClr val="4F2D7F"/>
              </a:solidFill>
              <a:latin typeface="+mj-lt"/>
            </a:endParaRPr>
          </a:p>
        </p:txBody>
      </p:sp>
      <p:sp>
        <p:nvSpPr>
          <p:cNvPr id="28" name="TextBox 48"/>
          <p:cNvSpPr txBox="1"/>
          <p:nvPr/>
        </p:nvSpPr>
        <p:spPr>
          <a:xfrm>
            <a:off x="1777976" y="3327840"/>
            <a:ext cx="2433984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9">
                <a:solidFill>
                  <a:schemeClr val="tx1"/>
                </a:solidFill>
                <a:latin typeface="+mj-lt"/>
              </a:rPr>
              <a:t>Texte</a:t>
            </a:r>
          </a:p>
        </p:txBody>
      </p:sp>
      <p:cxnSp>
        <p:nvCxnSpPr>
          <p:cNvPr id="29" name="Straight Connector 60"/>
          <p:cNvCxnSpPr/>
          <p:nvPr/>
        </p:nvCxnSpPr>
        <p:spPr>
          <a:xfrm>
            <a:off x="1841477" y="3338550"/>
            <a:ext cx="1434380" cy="0"/>
          </a:xfrm>
          <a:prstGeom prst="line">
            <a:avLst/>
          </a:prstGeom>
          <a:ln>
            <a:solidFill>
              <a:srgbClr val="E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/>
          <p:cNvSpPr txBox="1"/>
          <p:nvPr/>
        </p:nvSpPr>
        <p:spPr>
          <a:xfrm>
            <a:off x="5868145" y="3109821"/>
            <a:ext cx="2376263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91" b="1" kern="1200" cap="all" baseline="0">
                <a:solidFill>
                  <a:srgbClr val="4F2D7F"/>
                </a:solidFill>
                <a:latin typeface="+mn-lt"/>
                <a:ea typeface="+mn-ea"/>
                <a:cs typeface="+mn-cs"/>
              </a:rPr>
              <a:t>Soustitre</a:t>
            </a:r>
          </a:p>
        </p:txBody>
      </p:sp>
      <p:sp>
        <p:nvSpPr>
          <p:cNvPr id="31" name="TextBox 48"/>
          <p:cNvSpPr txBox="1"/>
          <p:nvPr/>
        </p:nvSpPr>
        <p:spPr>
          <a:xfrm>
            <a:off x="5882432" y="3324138"/>
            <a:ext cx="2433984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9" kern="1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Texte</a:t>
            </a:r>
          </a:p>
        </p:txBody>
      </p:sp>
      <p:cxnSp>
        <p:nvCxnSpPr>
          <p:cNvPr id="32" name="Straight Connector 60"/>
          <p:cNvCxnSpPr/>
          <p:nvPr/>
        </p:nvCxnSpPr>
        <p:spPr>
          <a:xfrm>
            <a:off x="5945932" y="3334848"/>
            <a:ext cx="1434380" cy="0"/>
          </a:xfrm>
          <a:prstGeom prst="line">
            <a:avLst/>
          </a:prstGeom>
          <a:ln>
            <a:solidFill>
              <a:srgbClr val="E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  <p:bldP spid="27" grpId="0"/>
      <p:bldP spid="28" grpId="0"/>
      <p:bldP spid="30" grpId="0"/>
      <p:bldP spid="31" grpId="0"/>
    </p:bldLst>
  </p:timing>
  <p:hf hdr="0" ftr="0" dt="0"/>
  <p:extLst>
    <p:ext uri="{DCECCB84-F9BA-43D5-87BE-67443E8EF086}">
      <p15:sldGuideLst xmlns:p15="http://schemas.microsoft.com/office/powerpoint/2012/main">
        <p15:guide id="1" orient="horz" pos="291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E23930-F9F4-4B1D-932C-C859AAEBB5C4}"/>
              </a:ext>
            </a:extLst>
          </p:cNvPr>
          <p:cNvSpPr/>
          <p:nvPr userDrawn="1"/>
        </p:nvSpPr>
        <p:spPr>
          <a:xfrm>
            <a:off x="0" y="2901797"/>
            <a:ext cx="9144000" cy="1576047"/>
          </a:xfrm>
          <a:prstGeom prst="rect">
            <a:avLst/>
          </a:prstGeom>
          <a:solidFill>
            <a:srgbClr val="E0DC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60"/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45329" y="1260123"/>
            <a:ext cx="8107607" cy="102571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rgbClr val="E9284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/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/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/>
            </a:lvl4pPr>
            <a:lvl5pPr marL="752215" indent="-250739"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/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88308" y="2348627"/>
            <a:ext cx="1391771" cy="1391771"/>
          </a:xfrm>
          <a:prstGeom prst="ellipse">
            <a:avLst/>
          </a:prstGeom>
          <a:solidFill>
            <a:srgbClr val="4F2D7F"/>
          </a:solidFill>
          <a:ln w="38100">
            <a:solidFill>
              <a:schemeClr val="bg1"/>
            </a:solidFill>
          </a:ln>
        </p:spPr>
        <p:txBody>
          <a:bodyPr tIns="720000" anchor="t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FF7D1E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7102234" y="2348627"/>
            <a:ext cx="1391771" cy="1391771"/>
          </a:xfrm>
          <a:prstGeom prst="ellipse">
            <a:avLst/>
          </a:prstGeom>
          <a:solidFill>
            <a:srgbClr val="4F2D7F"/>
          </a:solidFill>
          <a:ln w="38100">
            <a:solidFill>
              <a:schemeClr val="bg1"/>
            </a:solidFill>
          </a:ln>
        </p:spPr>
        <p:txBody>
          <a:bodyPr tIns="720000" anchor="ctr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FF7D1E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  <p:cxnSp>
        <p:nvCxnSpPr>
          <p:cNvPr id="9" name="Straight Connector 60"/>
          <p:cNvCxnSpPr/>
          <p:nvPr userDrawn="1"/>
        </p:nvCxnSpPr>
        <p:spPr>
          <a:xfrm flipH="1" flipV="1">
            <a:off x="539753" y="2139702"/>
            <a:ext cx="8113182" cy="3177"/>
          </a:xfrm>
          <a:prstGeom prst="line">
            <a:avLst/>
          </a:prstGeom>
          <a:ln>
            <a:solidFill>
              <a:srgbClr val="E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idx="22" hasCustomPrompt="1"/>
          </p:nvPr>
        </p:nvSpPr>
        <p:spPr>
          <a:xfrm>
            <a:off x="3945271" y="2348627"/>
            <a:ext cx="1391771" cy="1391771"/>
          </a:xfrm>
          <a:prstGeom prst="ellipse">
            <a:avLst/>
          </a:prstGeom>
          <a:solidFill>
            <a:srgbClr val="4F2D7F"/>
          </a:solidFill>
          <a:ln w="38100">
            <a:solidFill>
              <a:schemeClr val="bg1"/>
            </a:solidFill>
          </a:ln>
        </p:spPr>
        <p:txBody>
          <a:bodyPr tIns="720000" anchor="t"/>
          <a:lstStyle>
            <a:lvl1pPr marL="0" indent="0" algn="ctr">
              <a:spcBef>
                <a:spcPts val="0"/>
              </a:spcBef>
              <a:buNone/>
              <a:defRPr sz="874" baseline="0">
                <a:solidFill>
                  <a:srgbClr val="FF7D1E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fr-CA" noProof="0"/>
              <a:t>Cliquez pour insérer un icône</a:t>
            </a:r>
          </a:p>
        </p:txBody>
      </p:sp>
    </p:spTree>
    <p:extLst>
      <p:ext uri="{BB962C8B-B14F-4D97-AF65-F5344CB8AC3E}">
        <p14:creationId xmlns:p14="http://schemas.microsoft.com/office/powerpoint/2010/main" val="3687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5803" y="1545433"/>
            <a:ext cx="3907133" cy="2700338"/>
          </a:xfrm>
          <a:prstGeom prst="rect">
            <a:avLst/>
          </a:prstGeom>
          <a:solidFill>
            <a:srgbClr val="E928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86785" y="1545440"/>
            <a:ext cx="2816628" cy="2700335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marR="0" indent="0" algn="ctr" defTabSz="3327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7D1E"/>
              </a:buClr>
              <a:buSzPct val="78000"/>
              <a:buFont typeface="Arial"/>
              <a:buNone/>
              <a:tabLst/>
              <a:defRPr sz="1985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err="1"/>
              <a:t>Cliquez</a:t>
            </a:r>
            <a:r>
              <a:rPr lang="en-US"/>
              <a:t> </a:t>
            </a:r>
            <a:r>
              <a:rPr lang="en-US" err="1"/>
              <a:t>ici</a:t>
            </a:r>
            <a:r>
              <a:rPr lang="en-US"/>
              <a:t> pour </a:t>
            </a:r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citation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754" y="1545432"/>
            <a:ext cx="3960813" cy="2700338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874" baseline="0">
                <a:solidFill>
                  <a:srgbClr val="ED5367"/>
                </a:solidFill>
              </a:defRPr>
            </a:lvl1pPr>
            <a:lvl2pPr marL="332777" indent="0">
              <a:buNone/>
              <a:defRPr sz="2039"/>
            </a:lvl2pPr>
            <a:lvl3pPr marL="665553" indent="0">
              <a:buNone/>
              <a:defRPr sz="1748"/>
            </a:lvl3pPr>
            <a:lvl4pPr marL="998330" indent="0">
              <a:buNone/>
              <a:defRPr sz="1456"/>
            </a:lvl4pPr>
            <a:lvl5pPr marL="1331107" indent="0">
              <a:buNone/>
              <a:defRPr sz="1456"/>
            </a:lvl5pPr>
            <a:lvl6pPr marL="1663883" indent="0">
              <a:buNone/>
              <a:defRPr sz="1456"/>
            </a:lvl6pPr>
            <a:lvl7pPr marL="1996660" indent="0">
              <a:buNone/>
              <a:defRPr sz="1456"/>
            </a:lvl7pPr>
            <a:lvl8pPr marL="2329437" indent="0">
              <a:buNone/>
              <a:defRPr sz="1456"/>
            </a:lvl8pPr>
            <a:lvl9pPr marL="2662214" indent="0">
              <a:buNone/>
              <a:defRPr sz="1456"/>
            </a:lvl9pPr>
          </a:lstStyle>
          <a:p>
            <a:r>
              <a:rPr lang="en-US"/>
              <a:t>Cliquez sur l’icône pour insérer une image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74" y="1714009"/>
            <a:ext cx="409463" cy="3333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65335" y="3760327"/>
            <a:ext cx="409463" cy="3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4987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71">
          <p15:clr>
            <a:srgbClr val="FBAE40"/>
          </p15:clr>
        </p15:guide>
        <p15:guide id="2" orient="horz" pos="40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tation (mau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"/>
            <a:ext cx="9144000" cy="4527798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3654" y="333986"/>
            <a:ext cx="6184694" cy="3859841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marR="0" indent="0" algn="ctr" defTabSz="3327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7D1E"/>
              </a:buClr>
              <a:buSzPct val="78000"/>
              <a:buFont typeface="Arial"/>
              <a:buNone/>
              <a:tabLst/>
              <a:defRPr sz="2978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err="1"/>
              <a:t>Cliquez</a:t>
            </a:r>
            <a:r>
              <a:rPr lang="en-US"/>
              <a:t> </a:t>
            </a:r>
            <a:r>
              <a:rPr lang="en-US" err="1"/>
              <a:t>ici</a:t>
            </a:r>
            <a:r>
              <a:rPr lang="en-US"/>
              <a:t> pour </a:t>
            </a:r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citation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" y="335752"/>
            <a:ext cx="825645" cy="66944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950" y="3524386"/>
            <a:ext cx="825645" cy="6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7633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ion (gr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3DEE0C-3DEA-4A5B-ADA6-16626A0514FB}"/>
              </a:ext>
            </a:extLst>
          </p:cNvPr>
          <p:cNvSpPr/>
          <p:nvPr userDrawn="1"/>
        </p:nvSpPr>
        <p:spPr>
          <a:xfrm>
            <a:off x="0" y="7"/>
            <a:ext cx="9144000" cy="4525490"/>
          </a:xfrm>
          <a:prstGeom prst="rect">
            <a:avLst/>
          </a:prstGeom>
          <a:solidFill>
            <a:srgbClr val="EAE7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0" y="333986"/>
            <a:ext cx="826379" cy="6700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7665" y="3523790"/>
            <a:ext cx="826379" cy="670037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B5C24C5-8D88-4454-9CFE-168590B08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83654" y="333986"/>
            <a:ext cx="6184694" cy="3859841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marR="0" indent="0" algn="ctr" defTabSz="3327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7D1E"/>
              </a:buClr>
              <a:buSzPct val="78000"/>
              <a:buFont typeface="Arial"/>
              <a:buNone/>
              <a:tabLst/>
              <a:defRPr sz="2978" b="0" baseline="0">
                <a:solidFill>
                  <a:srgbClr val="4F2D7F"/>
                </a:solidFill>
              </a:defRPr>
            </a:lvl1pPr>
          </a:lstStyle>
          <a:p>
            <a:pPr lvl="0"/>
            <a:r>
              <a:rPr lang="en-US" err="1"/>
              <a:t>Cliquez</a:t>
            </a:r>
            <a:r>
              <a:rPr lang="en-US"/>
              <a:t> </a:t>
            </a:r>
            <a:r>
              <a:rPr lang="en-US" err="1"/>
              <a:t>ici</a:t>
            </a:r>
            <a:r>
              <a:rPr lang="en-US"/>
              <a:t> pour </a:t>
            </a:r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citation</a:t>
            </a:r>
          </a:p>
        </p:txBody>
      </p:sp>
    </p:spTree>
    <p:extLst>
      <p:ext uri="{BB962C8B-B14F-4D97-AF65-F5344CB8AC3E}">
        <p14:creationId xmlns:p14="http://schemas.microsoft.com/office/powerpoint/2010/main" val="34522592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(mau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0565" y="1491855"/>
            <a:ext cx="4152370" cy="2753915"/>
          </a:xfrm>
          <a:prstGeom prst="rect">
            <a:avLst/>
          </a:prstGeom>
          <a:solidFill>
            <a:srgbClr val="4F2D7F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7" name="Rectangle 6"/>
          <p:cNvSpPr/>
          <p:nvPr/>
        </p:nvSpPr>
        <p:spPr>
          <a:xfrm>
            <a:off x="539755" y="1491861"/>
            <a:ext cx="3960813" cy="2755082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9" name="Oval 8"/>
          <p:cNvSpPr/>
          <p:nvPr/>
        </p:nvSpPr>
        <p:spPr>
          <a:xfrm>
            <a:off x="3159762" y="2496570"/>
            <a:ext cx="1544320" cy="847249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83574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bg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324">
                <a:solidFill>
                  <a:schemeClr val="bg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bg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chemeClr val="bg1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  <a:p>
            <a:pPr lvl="2"/>
            <a:endParaRPr lang="en-GB"/>
          </a:p>
          <a:p>
            <a:pPr lvl="2"/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91073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258" b="1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258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>
                <a:solidFill>
                  <a:schemeClr val="tx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tx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13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412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20">
          <p15:clr>
            <a:srgbClr val="FBAE40"/>
          </p15:clr>
        </p15:guide>
        <p15:guide id="2" orient="horz" pos="404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(sarce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00564" y="1491855"/>
            <a:ext cx="4152371" cy="2755082"/>
          </a:xfrm>
          <a:prstGeom prst="rect">
            <a:avLst/>
          </a:prstGeom>
          <a:solidFill>
            <a:srgbClr val="FBD4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27" name="Rectangle 26"/>
          <p:cNvSpPr/>
          <p:nvPr/>
        </p:nvSpPr>
        <p:spPr>
          <a:xfrm>
            <a:off x="539749" y="1491855"/>
            <a:ext cx="3960815" cy="2753915"/>
          </a:xfrm>
          <a:prstGeom prst="rect">
            <a:avLst/>
          </a:prstGeom>
          <a:solidFill>
            <a:srgbClr val="E928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33" name="Oval 32"/>
          <p:cNvSpPr/>
          <p:nvPr/>
        </p:nvSpPr>
        <p:spPr>
          <a:xfrm>
            <a:off x="3159762" y="2496570"/>
            <a:ext cx="1544320" cy="847249"/>
          </a:xfrm>
          <a:prstGeom prst="ellipse">
            <a:avLst/>
          </a:prstGeom>
          <a:solidFill>
            <a:srgbClr val="E928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83574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bg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324">
                <a:solidFill>
                  <a:schemeClr val="bg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bg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chemeClr val="bg1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91073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258" b="1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258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 baseline="0">
                <a:solidFill>
                  <a:schemeClr val="tx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tx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57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20">
          <p15:clr>
            <a:srgbClr val="FBAE40"/>
          </p15:clr>
        </p15:guide>
        <p15:guide id="2" orient="horz" pos="404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(gr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DDA6D3-171F-4B6A-81EF-76F97AE6C78B}"/>
              </a:ext>
            </a:extLst>
          </p:cNvPr>
          <p:cNvSpPr/>
          <p:nvPr userDrawn="1"/>
        </p:nvSpPr>
        <p:spPr>
          <a:xfrm>
            <a:off x="4500567" y="1500018"/>
            <a:ext cx="4152368" cy="2746918"/>
          </a:xfrm>
          <a:prstGeom prst="rect">
            <a:avLst/>
          </a:prstGeom>
          <a:solidFill>
            <a:srgbClr val="F5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BC4B8C-66CC-4BC9-ACBC-7EC9EFA97BA2}"/>
              </a:ext>
            </a:extLst>
          </p:cNvPr>
          <p:cNvSpPr/>
          <p:nvPr userDrawn="1"/>
        </p:nvSpPr>
        <p:spPr>
          <a:xfrm>
            <a:off x="539751" y="1491861"/>
            <a:ext cx="3960813" cy="2755082"/>
          </a:xfrm>
          <a:prstGeom prst="rect">
            <a:avLst/>
          </a:prstGeom>
          <a:solidFill>
            <a:srgbClr val="CBC4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20F80C2A-0A97-4C53-874B-8BB99D46AE39}"/>
              </a:ext>
            </a:extLst>
          </p:cNvPr>
          <p:cNvSpPr/>
          <p:nvPr userDrawn="1"/>
        </p:nvSpPr>
        <p:spPr>
          <a:xfrm>
            <a:off x="3159762" y="2496570"/>
            <a:ext cx="1544320" cy="847249"/>
          </a:xfrm>
          <a:prstGeom prst="ellipse">
            <a:avLst/>
          </a:prstGeom>
          <a:solidFill>
            <a:srgbClr val="CBC4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83574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324" b="1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324">
                <a:solidFill>
                  <a:schemeClr val="bg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  <a:defRPr sz="1324">
                <a:solidFill>
                  <a:schemeClr val="bg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bg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chemeClr val="bg1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91073" y="1593856"/>
            <a:ext cx="3526492" cy="254952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10000"/>
              </a:lnSpc>
              <a:spcBef>
                <a:spcPts val="794"/>
              </a:spcBef>
              <a:spcAft>
                <a:spcPts val="437"/>
              </a:spcAft>
              <a:buClr>
                <a:srgbClr val="4F2D7F"/>
              </a:buClr>
              <a:buFont typeface="Wingdings" panose="05000000000000000000" pitchFamily="2" charset="2"/>
              <a:buNone/>
              <a:defRPr sz="1258" b="1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437"/>
              </a:spcBef>
              <a:spcAft>
                <a:spcPts val="437"/>
              </a:spcAft>
              <a:buClr>
                <a:srgbClr val="4F2D7F"/>
              </a:buClr>
              <a:buSzPct val="115000"/>
              <a:buFont typeface="Wingdings" panose="05000000000000000000" pitchFamily="2" charset="2"/>
              <a:buNone/>
              <a:defRPr sz="1258">
                <a:solidFill>
                  <a:schemeClr val="tx1"/>
                </a:solidFill>
              </a:defRPr>
            </a:lvl2pPr>
            <a:lvl3pPr marL="250739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Wingdings" panose="05000000000000000000" pitchFamily="2" charset="2"/>
              <a:buChar char="§"/>
              <a:defRPr sz="1258">
                <a:solidFill>
                  <a:schemeClr val="tx1"/>
                </a:solidFill>
              </a:defRPr>
            </a:lvl3pPr>
            <a:lvl4pPr marL="501476" indent="-250739">
              <a:lnSpc>
                <a:spcPct val="110000"/>
              </a:lnSpc>
              <a:spcBef>
                <a:spcPts val="291"/>
              </a:spcBef>
              <a:spcAft>
                <a:spcPts val="291"/>
              </a:spcAft>
              <a:buClr>
                <a:srgbClr val="4F2D7F"/>
              </a:buClr>
              <a:buSzPct val="120000"/>
              <a:buFont typeface="Arial" panose="020B0604020202020204" pitchFamily="34" charset="0"/>
              <a:buChar char="•"/>
              <a:defRPr sz="1258">
                <a:solidFill>
                  <a:schemeClr val="tx1"/>
                </a:solidFill>
              </a:defRPr>
            </a:lvl4pPr>
            <a:lvl5pPr marL="752215" indent="-250739">
              <a:lnSpc>
                <a:spcPct val="110000"/>
              </a:lnSpc>
              <a:spcBef>
                <a:spcPts val="218"/>
              </a:spcBef>
              <a:spcAft>
                <a:spcPts val="218"/>
              </a:spcAft>
              <a:buClr>
                <a:srgbClr val="4F2D7F"/>
              </a:buClr>
              <a:buSzPct val="120000"/>
              <a:buFont typeface="Arial Narrow" panose="020B0606020202030204" pitchFamily="34" charset="0"/>
              <a:buChar char="–"/>
              <a:defRPr sz="1258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SOUSTITRE</a:t>
            </a:r>
          </a:p>
          <a:p>
            <a:pPr lvl="1"/>
            <a:r>
              <a:rPr lang="en-GB"/>
              <a:t>Corps</a:t>
            </a:r>
          </a:p>
          <a:p>
            <a:pPr lvl="2"/>
            <a:r>
              <a:rPr lang="en-GB"/>
              <a:t>Puce 1</a:t>
            </a:r>
          </a:p>
          <a:p>
            <a:pPr lvl="3"/>
            <a:r>
              <a:rPr lang="en-GB"/>
              <a:t>Puce 2</a:t>
            </a:r>
          </a:p>
          <a:p>
            <a:pPr lvl="4"/>
            <a:r>
              <a:rPr lang="en-GB"/>
              <a:t>Puce 3</a:t>
            </a:r>
          </a:p>
        </p:txBody>
      </p:sp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545328" y="350575"/>
            <a:ext cx="8107607" cy="7090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2475"/>
              </a:lnSpc>
              <a:defRPr sz="2118" b="1">
                <a:solidFill>
                  <a:srgbClr val="4F2D7F"/>
                </a:solidFill>
                <a:latin typeface="+mn-lt"/>
              </a:defRPr>
            </a:lvl1pPr>
          </a:lstStyle>
          <a:p>
            <a:pPr lvl="0"/>
            <a:r>
              <a:rPr lang="fr-CA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75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20">
          <p15:clr>
            <a:srgbClr val="FBAE40"/>
          </p15:clr>
        </p15:guide>
        <p15:guide id="2" orient="horz" pos="404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rnièr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07" y="6"/>
            <a:ext cx="9180512" cy="3435846"/>
          </a:xfrm>
          <a:prstGeom prst="rect">
            <a:avLst/>
          </a:prstGeom>
          <a:solidFill>
            <a:srgbClr val="4F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1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0" b="35718"/>
          <a:stretch/>
        </p:blipFill>
        <p:spPr>
          <a:xfrm>
            <a:off x="4333738" y="280711"/>
            <a:ext cx="4810266" cy="3557006"/>
          </a:xfrm>
          <a:prstGeom prst="rect">
            <a:avLst/>
          </a:prstGeom>
        </p:spPr>
      </p:pic>
      <p:pic>
        <p:nvPicPr>
          <p:cNvPr id="7" name="Image 6" descr="Une image contenant bouteille, assis, signe, alimentation&#10;&#10;Description générée automatiquement">
            <a:extLst>
              <a:ext uri="{FF2B5EF4-FFF2-40B4-BE49-F238E27FC236}">
                <a16:creationId xmlns:a16="http://schemas.microsoft.com/office/drawing/2014/main" id="{A3367CCD-8DF7-4051-A208-FE437D5DF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5" y="4285526"/>
            <a:ext cx="2173904" cy="510369"/>
          </a:xfrm>
          <a:prstGeom prst="rect">
            <a:avLst/>
          </a:prstGeom>
        </p:spPr>
      </p:pic>
      <p:sp>
        <p:nvSpPr>
          <p:cNvPr id="8" name="Zone de texte 323">
            <a:extLst>
              <a:ext uri="{FF2B5EF4-FFF2-40B4-BE49-F238E27FC236}">
                <a16:creationId xmlns:a16="http://schemas.microsoft.com/office/drawing/2014/main" id="{3A643EEF-8E75-4E36-AA5E-6C2D06E41F0F}"/>
              </a:ext>
            </a:extLst>
          </p:cNvPr>
          <p:cNvSpPr txBox="1"/>
          <p:nvPr userDrawn="1"/>
        </p:nvSpPr>
        <p:spPr>
          <a:xfrm>
            <a:off x="5612153" y="4462329"/>
            <a:ext cx="3131250" cy="33356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73219" tIns="36610" rIns="73219" bIns="3661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218"/>
              </a:spcBef>
              <a:spcAft>
                <a:spcPts val="218"/>
              </a:spcAft>
            </a:pPr>
            <a:r>
              <a:rPr lang="fr-CA" sz="1523" b="0">
                <a:solidFill>
                  <a:schemeClr val="tx1"/>
                </a:solidFill>
                <a:effectLst/>
                <a:latin typeface="Arial" charset="0"/>
                <a:ea typeface="ＭＳ 明朝" charset="-128"/>
              </a:rPr>
              <a:t>Certification | Fiscalité | Conseil</a:t>
            </a:r>
            <a:endParaRPr lang="fr-FR" sz="1523" b="0" kern="1200">
              <a:solidFill>
                <a:schemeClr val="tx1"/>
              </a:solidFill>
              <a:effectLst/>
              <a:latin typeface="Arial" charset="0"/>
              <a:ea typeface="ＭＳ 明朝" charset="-128"/>
              <a:cs typeface="+mn-cs"/>
            </a:endParaRPr>
          </a:p>
        </p:txBody>
      </p:sp>
      <p:sp>
        <p:nvSpPr>
          <p:cNvPr id="11" name="Zone de texte 323">
            <a:extLst>
              <a:ext uri="{FF2B5EF4-FFF2-40B4-BE49-F238E27FC236}">
                <a16:creationId xmlns:a16="http://schemas.microsoft.com/office/drawing/2014/main" id="{DA9AD539-E73A-4C8B-9413-B257FCB48555}"/>
              </a:ext>
            </a:extLst>
          </p:cNvPr>
          <p:cNvSpPr txBox="1"/>
          <p:nvPr userDrawn="1"/>
        </p:nvSpPr>
        <p:spPr>
          <a:xfrm>
            <a:off x="330439" y="3652238"/>
            <a:ext cx="2243058" cy="30936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73219" tIns="36610" rIns="73219" bIns="3661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218"/>
              </a:spcBef>
              <a:spcAft>
                <a:spcPts val="218"/>
              </a:spcAft>
            </a:pPr>
            <a:r>
              <a:rPr lang="fr-CA" sz="1655" b="1">
                <a:solidFill>
                  <a:srgbClr val="4F2D7F"/>
                </a:solidFill>
                <a:effectLst/>
                <a:latin typeface="Arial" charset="0"/>
                <a:ea typeface="ＭＳ 明朝" charset="-128"/>
              </a:rPr>
              <a:t>rcgt.com</a:t>
            </a:r>
            <a:endParaRPr lang="fr-FR" sz="1655" b="1" kern="1200">
              <a:solidFill>
                <a:srgbClr val="4F2D7F"/>
              </a:solidFill>
              <a:effectLst/>
              <a:latin typeface="Arial" charset="0"/>
              <a:ea typeface="ＭＳ 明朝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8156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7D63A2-AE15-5F45-A79F-CFBF54056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91D9E303-9C98-E842-A889-D44B74F58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8630" y="1789159"/>
            <a:ext cx="4795641" cy="195881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section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88AE5742-26F6-BD42-B81E-FD04E05F9E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350" y="3010707"/>
            <a:ext cx="2772837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Présenté à :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51A84510-8A57-3149-96D7-E38A525C84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351" y="2646933"/>
            <a:ext cx="1813748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B0D10A44-6708-C94D-8E7B-7A21CDC117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6350" y="3299464"/>
            <a:ext cx="2772837" cy="43061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des personnes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D027B738-EA7E-F34E-9F5E-48A5C014E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350" y="4077993"/>
            <a:ext cx="2772837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Présenté par :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4103674-A057-8D41-8A76-FFE338C917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6350" y="4366751"/>
            <a:ext cx="2772837" cy="45124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des personnes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FA254E-90FD-0341-B59B-2D2072B22A20}"/>
              </a:ext>
            </a:extLst>
          </p:cNvPr>
          <p:cNvSpPr/>
          <p:nvPr userDrawn="1"/>
        </p:nvSpPr>
        <p:spPr>
          <a:xfrm>
            <a:off x="306351" y="3895839"/>
            <a:ext cx="356243" cy="2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82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é à/p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8209D0-C228-F542-A37F-6C3B0753187F}"/>
              </a:ext>
            </a:extLst>
          </p:cNvPr>
          <p:cNvCxnSpPr>
            <a:cxnSpLocks/>
          </p:cNvCxnSpPr>
          <p:nvPr userDrawn="1"/>
        </p:nvCxnSpPr>
        <p:spPr>
          <a:xfrm>
            <a:off x="990150" y="468057"/>
            <a:ext cx="783952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12D1713-3B46-BF40-A13E-351122F8B4D4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81694BC4-2471-3B4A-B3D4-8710B98EB7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07707960-1871-4E4E-BDB7-85EF679C8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6636108" cy="43836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2400" b="1" spc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présentation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B29A0E56-01AA-5D46-B8ED-602D5AD86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133382"/>
            <a:ext cx="2772837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1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Présenté à :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2BCB799A-0B93-8245-A63F-2B021AF547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1409761"/>
            <a:ext cx="1813748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33DF82F-FE4B-184E-AB80-C5A0C7B613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24" y="2422139"/>
            <a:ext cx="2772837" cy="74529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des personnes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EE49C8F9-5D62-EE4D-82CB-3F1196658C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595" y="2133382"/>
            <a:ext cx="2772837" cy="208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1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Présenté par :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762ED63-3C25-3943-94A7-633909AAC6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9595" y="2422139"/>
            <a:ext cx="2772837" cy="173906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des personnes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E9237-6AFE-494C-ADCC-5025C6F53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57" y="61773"/>
            <a:ext cx="1331259" cy="4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32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8209D0-C228-F542-A37F-6C3B0753187F}"/>
              </a:ext>
            </a:extLst>
          </p:cNvPr>
          <p:cNvCxnSpPr>
            <a:cxnSpLocks/>
          </p:cNvCxnSpPr>
          <p:nvPr userDrawn="1"/>
        </p:nvCxnSpPr>
        <p:spPr>
          <a:xfrm>
            <a:off x="990150" y="468057"/>
            <a:ext cx="783952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07707960-1871-4E4E-BDB7-85EF679C8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6636108" cy="43836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2400" b="1" spc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ou Plan de match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2BCB799A-0B93-8245-A63F-2B021AF547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1709479"/>
            <a:ext cx="447305" cy="36919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725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1.0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33DF82F-FE4B-184E-AB80-C5A0C7B613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24" y="3266038"/>
            <a:ext cx="1664213" cy="11839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du sujet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FB5F8F3-E93C-864E-9D59-C8AA2934FF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324" y="2230275"/>
            <a:ext cx="1664213" cy="88418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 votre sujet sur 3 lignes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5F9C16AA-354B-924A-8CBA-027E7079B5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7469" y="1709479"/>
            <a:ext cx="447305" cy="36919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725" b="1" spc="0">
                <a:solidFill>
                  <a:srgbClr val="005D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2.0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88317725-F06D-B946-A566-0617D11E8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7469" y="3266038"/>
            <a:ext cx="1664213" cy="11839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du sujet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517CA7B5-C57E-B34A-BAEF-EB4AA5F6E1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77469" y="2230275"/>
            <a:ext cx="1664213" cy="88418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rgbClr val="005D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 votre sujet sur 3 lignes</a:t>
            </a:r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E53D040B-F356-E944-A3A1-2C4598EFF0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8614" y="1709479"/>
            <a:ext cx="447305" cy="36919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725" b="1" spc="0">
                <a:solidFill>
                  <a:srgbClr val="951B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3.0</a:t>
            </a: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9FAB5DB0-122C-6041-B367-942E492D0A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8614" y="3266038"/>
            <a:ext cx="1664213" cy="11839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du sujet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38D7627E-6CC6-C64F-B85F-38CDDC2D0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28614" y="2230275"/>
            <a:ext cx="1664213" cy="88418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rgbClr val="951B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 votre sujet sur 3 lignes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3FBE0BEE-FA26-DF4A-ABAC-EE4238A47E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759" y="1709479"/>
            <a:ext cx="447305" cy="36919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725" b="1" spc="0">
                <a:solidFill>
                  <a:srgbClr val="EC8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4.0</a:t>
            </a:r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C7CB78EF-0B2D-F34A-8D5A-7C1B288E10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758" y="3266038"/>
            <a:ext cx="1664213" cy="118392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du sujet</a:t>
            </a:r>
          </a:p>
        </p:txBody>
      </p:sp>
      <p:sp>
        <p:nvSpPr>
          <p:cNvPr id="41" name="Espace réservé du texte 14">
            <a:extLst>
              <a:ext uri="{FF2B5EF4-FFF2-40B4-BE49-F238E27FC236}">
                <a16:creationId xmlns:a16="http://schemas.microsoft.com/office/drawing/2014/main" id="{D6C8C600-E42C-5E43-826F-28555619F4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79758" y="2230275"/>
            <a:ext cx="1664213" cy="88418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rgbClr val="EC8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de votre sujet sur 3 lignes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25308A4-C824-FB43-B676-721BAE1B32B0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5E50A619-79D9-A24E-B935-709AC396D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483407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EE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95EF7D6-1351-C449-9B53-76DD903DE89C}"/>
              </a:ext>
            </a:extLst>
          </p:cNvPr>
          <p:cNvCxnSpPr>
            <a:cxnSpLocks/>
          </p:cNvCxnSpPr>
          <p:nvPr userDrawn="1"/>
        </p:nvCxnSpPr>
        <p:spPr>
          <a:xfrm>
            <a:off x="990150" y="468057"/>
            <a:ext cx="783952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3B211B1F-72C1-424C-97E5-90349EE8CD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150" y="1372334"/>
            <a:ext cx="6365081" cy="33030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ici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08C2598A-CBD8-5E40-A3AF-9C3507CFC1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0538" y="2185704"/>
            <a:ext cx="6365081" cy="176926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>
                <a:schemeClr val="tx1"/>
              </a:buClr>
              <a:buSzPct val="50000"/>
              <a:buFont typeface=".Apple Color Emoji UI"/>
              <a:buNone/>
              <a:defRPr sz="975"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342900" indent="0">
              <a:buClr>
                <a:schemeClr val="tx1"/>
              </a:buClr>
              <a:buSzPct val="50000"/>
              <a:buFont typeface=".Apple Color Emoji UI"/>
              <a:buNone/>
              <a:defRPr sz="975">
                <a:latin typeface="Corbel" panose="020B0503020204020204" pitchFamily="34" charset="0"/>
              </a:defRPr>
            </a:lvl2pPr>
            <a:lvl3pPr marL="685800" indent="0">
              <a:buClr>
                <a:schemeClr val="tx1"/>
              </a:buClr>
              <a:buSzPct val="50000"/>
              <a:buFont typeface=".Apple Color Emoji UI"/>
              <a:buNone/>
              <a:defRPr sz="975">
                <a:latin typeface="+mn-lt"/>
                <a:cs typeface="Arial" panose="020B0604020202020204" pitchFamily="34" charset="0"/>
              </a:defRPr>
            </a:lvl3pPr>
            <a:lvl4pPr marL="1028700" indent="0">
              <a:buClr>
                <a:schemeClr val="tx1"/>
              </a:buClr>
              <a:buSzPct val="50000"/>
              <a:buFont typeface=".Apple Color Emoji UI"/>
              <a:buNone/>
              <a:defRPr sz="975"/>
            </a:lvl4pPr>
          </a:lstStyle>
          <a:p>
            <a:pPr lvl="0"/>
            <a:r>
              <a:rPr lang="fr-FR"/>
              <a:t>Description ici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64F32F-1EE6-A745-B921-63C302A764CC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19CD38C6-7AC5-074A-B47E-7B52A7F97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414103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DFE039D-4084-4047-AA92-15787ACD33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E24CA26F-0B8F-B54F-AB45-10AFAA5B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1.0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4F73A819-A430-B348-8A6C-DE8D76E9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988521"/>
            <a:ext cx="7413589" cy="138633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section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10E31A5-D4B1-6945-ABEF-DB951AD033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3566376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</p:spTree>
    <p:extLst>
      <p:ext uri="{BB962C8B-B14F-4D97-AF65-F5344CB8AC3E}">
        <p14:creationId xmlns:p14="http://schemas.microsoft.com/office/powerpoint/2010/main" val="129402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8">
            <a:extLst>
              <a:ext uri="{FF2B5EF4-FFF2-40B4-BE49-F238E27FC236}">
                <a16:creationId xmlns:a16="http://schemas.microsoft.com/office/drawing/2014/main" id="{DFBC720A-9A07-ED42-94FF-DFCCF6ECA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990079A3-B9A9-544F-9A1F-AF16DA7445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rgbClr val="4BBB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2.0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2A0B7EE5-FADA-A04E-B357-0358781B1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988521"/>
            <a:ext cx="7413589" cy="138633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section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26352CB0-9A51-4046-AD7C-CEC6A87BA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3566376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</p:spTree>
    <p:extLst>
      <p:ext uri="{BB962C8B-B14F-4D97-AF65-F5344CB8AC3E}">
        <p14:creationId xmlns:p14="http://schemas.microsoft.com/office/powerpoint/2010/main" val="4054068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B731B861-4D2E-6749-84B3-D8B64092A0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28987091-EFE4-1744-836F-78C21EA586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rgbClr val="951B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3.0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780B30D2-B23C-604F-B581-CE56CC42C8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988521"/>
            <a:ext cx="7413589" cy="138633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section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B68B88F6-8D45-314C-A089-C9E1D84511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3566376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</p:spTree>
    <p:extLst>
      <p:ext uri="{BB962C8B-B14F-4D97-AF65-F5344CB8AC3E}">
        <p14:creationId xmlns:p14="http://schemas.microsoft.com/office/powerpoint/2010/main" val="4141561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7D6918B2-5367-4144-BD83-0F43C0E6A9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F090266-BC45-CD49-B1F2-4F58BDBE23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rgbClr val="EC8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4.0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9C9D5597-7E2D-9244-B798-542992009D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988521"/>
            <a:ext cx="7413589" cy="138633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de votre section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A7465030-A5A5-0847-B999-889B48A0DE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3566376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</p:spTree>
    <p:extLst>
      <p:ext uri="{BB962C8B-B14F-4D97-AF65-F5344CB8AC3E}">
        <p14:creationId xmlns:p14="http://schemas.microsoft.com/office/powerpoint/2010/main" val="2314224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85E76B-3E5B-9240-AAB0-C9E2E785F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80"/>
            <a:ext cx="9148572" cy="5187080"/>
          </a:xfrm>
          <a:prstGeom prst="rect">
            <a:avLst/>
          </a:prstGeom>
        </p:spPr>
      </p:pic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E24CA26F-0B8F-B54F-AB45-10AFAA5B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1.0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10E31A5-D4B1-6945-ABEF-DB951AD033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501484"/>
            <a:ext cx="2396420" cy="190091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60AB8EF6-032B-FF48-9ADA-04403354D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2180477"/>
            <a:ext cx="2396420" cy="26698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D367EED-9C09-E34A-AF93-DF4425596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3903" y="2501484"/>
            <a:ext cx="2396420" cy="190091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3659219B-E3A6-6E46-BE42-F01032DE88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3903" y="2180477"/>
            <a:ext cx="2396420" cy="26698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EC0AD547-8F08-F745-9E66-A2C526CF8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1482" y="2501484"/>
            <a:ext cx="2396420" cy="190091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43696324-127A-DA4B-A88A-52AEBCC58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1482" y="2180477"/>
            <a:ext cx="2396420" cy="26698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A05992-7581-8246-881F-B2450726AB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572" y="3926226"/>
            <a:ext cx="9148572" cy="12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82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85E76B-3E5B-9240-AAB0-C9E2E785F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80"/>
            <a:ext cx="9148572" cy="518708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3485215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101DF0-C123-E54D-ABF6-1F4573AB3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6296"/>
            <a:ext cx="9213252" cy="9263678"/>
          </a:xfrm>
          <a:prstGeom prst="rect">
            <a:avLst/>
          </a:prstGeom>
        </p:spPr>
      </p:pic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E24CA26F-0B8F-B54F-AB45-10AFAA5B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rgbClr val="4BBB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2.0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10E31A5-D4B1-6945-ABEF-DB951AD033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501484"/>
            <a:ext cx="2396420" cy="18743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60AB8EF6-032B-FF48-9ADA-04403354D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rgbClr val="4BBBD9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D367EED-9C09-E34A-AF93-DF4425596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3903" y="2501484"/>
            <a:ext cx="2396420" cy="18743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3659219B-E3A6-6E46-BE42-F01032DE88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3903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rgbClr val="4BBBD9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EC0AD547-8F08-F745-9E66-A2C526CF8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1482" y="2501484"/>
            <a:ext cx="2396420" cy="18743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43696324-127A-DA4B-A88A-52AEBCC58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1482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rgbClr val="4BBBD9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338209-7D3A-5E4C-B343-77780398D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926835"/>
            <a:ext cx="9144000" cy="12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57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101DF0-C123-E54D-ABF6-1F4573AB3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6296"/>
            <a:ext cx="9213252" cy="926367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957395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B7FF39-87D9-A049-86EC-D9D13C1F2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290918"/>
            <a:ext cx="9189048" cy="9228044"/>
          </a:xfrm>
          <a:prstGeom prst="rect">
            <a:avLst/>
          </a:prstGeom>
        </p:spPr>
      </p:pic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E24CA26F-0B8F-B54F-AB45-10AFAA5B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3.0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10E31A5-D4B1-6945-ABEF-DB951AD033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501484"/>
            <a:ext cx="2396420" cy="19230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60AB8EF6-032B-FF48-9ADA-04403354D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D367EED-9C09-E34A-AF93-DF4425596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3903" y="2501484"/>
            <a:ext cx="2396420" cy="19230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3659219B-E3A6-6E46-BE42-F01032DE88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3903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EC0AD547-8F08-F745-9E66-A2C526CF8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1482" y="2501484"/>
            <a:ext cx="2396420" cy="19230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43696324-127A-DA4B-A88A-52AEBCC58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1482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4DD53-AAE1-5649-B6CF-98F02AD40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934278"/>
            <a:ext cx="9144000" cy="12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26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B7FF39-87D9-A049-86EC-D9D13C1F2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290918"/>
            <a:ext cx="9189048" cy="922804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341865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6C061E-376F-4449-85C7-7A7B474A2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26551"/>
            <a:ext cx="9223337" cy="9304019"/>
          </a:xfrm>
          <a:prstGeom prst="rect">
            <a:avLst/>
          </a:prstGeom>
        </p:spPr>
      </p:pic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E24CA26F-0B8F-B54F-AB45-10AFAA5B9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324" y="869585"/>
            <a:ext cx="962944" cy="71858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7500"/>
              </a:spcBef>
              <a:buNone/>
              <a:defRPr sz="45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4.0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A10E31A5-D4B1-6945-ABEF-DB951AD033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501484"/>
            <a:ext cx="2396420" cy="189648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60AB8EF6-032B-FF48-9ADA-04403354D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324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D367EED-9C09-E34A-AF93-DF4425596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3903" y="2501484"/>
            <a:ext cx="2396420" cy="189648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3659219B-E3A6-6E46-BE42-F01032DE88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3903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EC0AD547-8F08-F745-9E66-A2C526CF8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1482" y="2501484"/>
            <a:ext cx="2396420" cy="189648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Police système"/>
              <a:buNone/>
              <a:defRPr sz="1350" b="0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Description ou liste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43696324-127A-DA4B-A88A-52AEBCC58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1482" y="2180477"/>
            <a:ext cx="2396420" cy="28106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BBE3C8-83B6-4546-9714-0BC9053C2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926834"/>
            <a:ext cx="9144001" cy="12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28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us-section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6C061E-376F-4449-85C7-7A7B474A2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26551"/>
            <a:ext cx="9223337" cy="930401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5F39CE1-73C2-554F-908F-919455064117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C8C8BF1-B9B5-3D4D-88A1-96B0136D02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</p:spTree>
    <p:extLst>
      <p:ext uri="{BB962C8B-B14F-4D97-AF65-F5344CB8AC3E}">
        <p14:creationId xmlns:p14="http://schemas.microsoft.com/office/powerpoint/2010/main" val="218611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B7CEA9-B809-1C40-878B-2935C4875283}"/>
              </a:ext>
            </a:extLst>
          </p:cNvPr>
          <p:cNvCxnSpPr>
            <a:cxnSpLocks/>
          </p:cNvCxnSpPr>
          <p:nvPr userDrawn="1"/>
        </p:nvCxnSpPr>
        <p:spPr>
          <a:xfrm>
            <a:off x="990150" y="468057"/>
            <a:ext cx="783952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BF88D735-ACBA-F445-9A42-5ACF1CFD3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256" y="771043"/>
            <a:ext cx="3482998" cy="81851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25" b="1" spc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en Corbel Bold, 23 pts </a:t>
            </a:r>
          </a:p>
          <a:p>
            <a:pPr lvl="0"/>
            <a:r>
              <a:rPr lang="fr-FR"/>
              <a:t>sur deux lignes </a:t>
            </a:r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  <a:p>
            <a:pPr lvl="0"/>
            <a:r>
              <a:rPr lang="fr-FR"/>
              <a:t>ou sur trois lignes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951FED25-C36B-B142-ACC3-5F89F8E833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256" y="1678523"/>
            <a:ext cx="3377269" cy="32128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b="1" spc="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 en Corbel Bold, 14 pts sur une ligne ou sur deux lignes </a:t>
            </a:r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36B7F84A-8A91-4048-AE00-913114AB88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4411" y="2066445"/>
            <a:ext cx="5646650" cy="3781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5" b="0" spc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Texte courant, xx pts, </a:t>
            </a:r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nibh</a:t>
            </a:r>
            <a:r>
              <a:rPr lang="fr-FR"/>
              <a:t> </a:t>
            </a:r>
            <a:r>
              <a:rPr lang="fr-FR" err="1"/>
              <a:t>euismod</a:t>
            </a:r>
            <a:r>
              <a:rPr lang="fr-FR"/>
              <a:t> </a:t>
            </a:r>
            <a:r>
              <a:rPr lang="fr-FR" err="1"/>
              <a:t>tincidunt</a:t>
            </a:r>
            <a:r>
              <a:rPr lang="fr-FR"/>
              <a:t> ut </a:t>
            </a:r>
            <a:r>
              <a:rPr lang="fr-FR" err="1"/>
              <a:t>laoreet</a:t>
            </a:r>
            <a:r>
              <a:rPr lang="fr-FR"/>
              <a:t> </a:t>
            </a:r>
            <a:r>
              <a:rPr lang="fr-FR" err="1"/>
              <a:t>dolore</a:t>
            </a:r>
            <a:r>
              <a:rPr lang="fr-FR"/>
              <a:t> magna </a:t>
            </a:r>
            <a:r>
              <a:rPr lang="fr-FR" err="1"/>
              <a:t>aliquam</a:t>
            </a:r>
            <a:r>
              <a:rPr lang="fr-FR"/>
              <a:t> erat </a:t>
            </a:r>
            <a:r>
              <a:rPr lang="fr-FR" err="1"/>
              <a:t>volutpat</a:t>
            </a:r>
            <a:r>
              <a:rPr lang="fr-FR"/>
              <a:t> :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B474009-6638-8C41-AC7C-02F1A34159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44" y="2674651"/>
            <a:ext cx="5651221" cy="1769269"/>
          </a:xfr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75">
                <a:latin typeface="Corbel" panose="020B0503020204020204" pitchFamily="34" charset="0"/>
                <a:cs typeface="Arial" panose="020B0604020202020204" pitchFamily="34" charset="0"/>
              </a:defRPr>
            </a:lvl1pPr>
            <a:lvl2pPr marL="557213" indent="-214313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75">
                <a:latin typeface="Corbel" panose="020B0503020204020204" pitchFamily="34" charset="0"/>
              </a:defRPr>
            </a:lvl2pPr>
            <a:lvl3pPr marL="900113" indent="-214313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75">
                <a:latin typeface="+mn-lt"/>
                <a:cs typeface="Arial" panose="020B0604020202020204" pitchFamily="34" charset="0"/>
              </a:defRPr>
            </a:lvl3pPr>
            <a:lvl4pPr marL="1243013" indent="-214313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75"/>
            </a:lvl4pPr>
          </a:lstStyle>
          <a:p>
            <a:pPr lvl="0"/>
            <a:r>
              <a:rPr lang="fr-FR"/>
              <a:t>Premier niveau de </a:t>
            </a:r>
            <a:r>
              <a:rPr lang="fr-FR" err="1"/>
              <a:t>bullet</a:t>
            </a:r>
            <a:r>
              <a:rPr lang="fr-FR"/>
              <a:t> point alignement à 0,5po, gris écolo. Duis </a:t>
            </a:r>
            <a:r>
              <a:rPr lang="fr-FR" err="1"/>
              <a:t>autem</a:t>
            </a:r>
            <a:r>
              <a:rPr lang="fr-FR"/>
              <a:t>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eum</a:t>
            </a:r>
            <a:r>
              <a:rPr lang="fr-FR"/>
              <a:t> </a:t>
            </a:r>
            <a:r>
              <a:rPr lang="fr-FR" err="1"/>
              <a:t>iriure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r>
              <a:rPr lang="fr-FR"/>
              <a:t> 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r>
              <a:rPr lang="fr-FR"/>
              <a:t> </a:t>
            </a:r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;</a:t>
            </a:r>
          </a:p>
          <a:p>
            <a:pPr lvl="1"/>
            <a:r>
              <a:rPr lang="fr-FR"/>
              <a:t>Premier niveau de </a:t>
            </a:r>
            <a:r>
              <a:rPr lang="fr-FR" err="1"/>
              <a:t>bullet</a:t>
            </a:r>
            <a:r>
              <a:rPr lang="fr-FR"/>
              <a:t> point alignement à 0,5po, gris écolo;</a:t>
            </a:r>
          </a:p>
          <a:p>
            <a:pPr lvl="1"/>
            <a:r>
              <a:rPr lang="fr-FR"/>
              <a:t>Premier niveau de </a:t>
            </a:r>
            <a:r>
              <a:rPr lang="fr-FR" err="1"/>
              <a:t>bullet</a:t>
            </a:r>
            <a:r>
              <a:rPr lang="fr-FR"/>
              <a:t> point alignement à 0,5po, gris écolo:</a:t>
            </a:r>
          </a:p>
          <a:p>
            <a:pPr lvl="2"/>
            <a:r>
              <a:rPr lang="fr-FR"/>
              <a:t>Deuxième niveau de </a:t>
            </a:r>
            <a:r>
              <a:rPr lang="fr-FR" err="1"/>
              <a:t>bullet</a:t>
            </a:r>
            <a:r>
              <a:rPr lang="fr-FR"/>
              <a:t> point alignement à 1po, vert ÉEQ</a:t>
            </a:r>
          </a:p>
          <a:p>
            <a:pPr lvl="2"/>
            <a:r>
              <a:rPr lang="fr-FR"/>
              <a:t>Fuis </a:t>
            </a:r>
            <a:r>
              <a:rPr lang="fr-FR" err="1"/>
              <a:t>autem</a:t>
            </a:r>
            <a:r>
              <a:rPr lang="fr-FR"/>
              <a:t> </a:t>
            </a:r>
            <a:r>
              <a:rPr lang="fr-FR" err="1"/>
              <a:t>vel</a:t>
            </a:r>
            <a:r>
              <a:rPr lang="fr-FR"/>
              <a:t> </a:t>
            </a:r>
            <a:r>
              <a:rPr lang="fr-FR" err="1"/>
              <a:t>eum</a:t>
            </a:r>
            <a:r>
              <a:rPr lang="fr-FR"/>
              <a:t> </a:t>
            </a:r>
            <a:r>
              <a:rPr lang="fr-FR" err="1"/>
              <a:t>iriure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in </a:t>
            </a:r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endParaRPr lang="fr-FR"/>
          </a:p>
          <a:p>
            <a:pPr lvl="2"/>
            <a:r>
              <a:rPr lang="fr-FR" err="1"/>
              <a:t>Hendrerit</a:t>
            </a:r>
            <a:r>
              <a:rPr lang="fr-FR"/>
              <a:t> in </a:t>
            </a:r>
            <a:r>
              <a:rPr lang="fr-FR" err="1"/>
              <a:t>vulputate</a:t>
            </a:r>
            <a:r>
              <a:rPr lang="fr-FR"/>
              <a:t> </a:t>
            </a:r>
            <a:r>
              <a:rPr lang="fr-FR" err="1"/>
              <a:t>velit</a:t>
            </a:r>
            <a:r>
              <a:rPr lang="fr-FR"/>
              <a:t> esse </a:t>
            </a:r>
            <a:r>
              <a:rPr lang="fr-FR" err="1"/>
              <a:t>molestie</a:t>
            </a:r>
            <a:r>
              <a:rPr lang="fr-FR"/>
              <a:t> </a:t>
            </a:r>
            <a:r>
              <a:rPr lang="fr-FR" err="1"/>
              <a:t>consequat</a:t>
            </a:r>
            <a:endParaRPr lang="fr-FR"/>
          </a:p>
          <a:p>
            <a:pPr lvl="3"/>
            <a:r>
              <a:rPr lang="fr-FR"/>
              <a:t>Troisième niveau de </a:t>
            </a:r>
            <a:r>
              <a:rPr lang="fr-FR" err="1"/>
              <a:t>bullet</a:t>
            </a:r>
            <a:r>
              <a:rPr lang="fr-FR"/>
              <a:t> point, xx pts, alignement à 1,5po, gris 50%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8404D-89DC-3F46-AAEA-49D17974F223}"/>
              </a:ext>
            </a:extLst>
          </p:cNvPr>
          <p:cNvSpPr txBox="1"/>
          <p:nvPr userDrawn="1"/>
        </p:nvSpPr>
        <p:spPr>
          <a:xfrm>
            <a:off x="8603838" y="259037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3A52935-448C-254E-A173-6BAA12742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673F36-878B-D345-9BB2-861646532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41751"/>
            <a:ext cx="9144000" cy="12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6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8C2E08-B0AB-6543-8FB4-1A6F128F9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8730"/>
            <a:ext cx="9144000" cy="9176004"/>
          </a:xfrm>
          <a:prstGeom prst="rect">
            <a:avLst/>
          </a:prstGeom>
        </p:spPr>
      </p:pic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AB22DABB-0A6E-BD4D-97CC-5712B0E9EE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824228"/>
            <a:ext cx="7413589" cy="877825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Merci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0A4E2B44-AEE8-8943-AAF2-D7F6F1F2AF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3107040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 err="1"/>
              <a:t>eeq.ca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696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B32BC41D-BFDC-E54E-BC89-D5E448E88BD6}"/>
              </a:ext>
            </a:extLst>
          </p:cNvPr>
          <p:cNvSpPr/>
          <p:nvPr userDrawn="1"/>
        </p:nvSpPr>
        <p:spPr>
          <a:xfrm rot="10800000">
            <a:off x="6961128" y="0"/>
            <a:ext cx="2182872" cy="218287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5B97D8-A01A-A945-A15A-303EDA65DD91}"/>
              </a:ext>
            </a:extLst>
          </p:cNvPr>
          <p:cNvSpPr/>
          <p:nvPr userDrawn="1"/>
        </p:nvSpPr>
        <p:spPr>
          <a:xfrm>
            <a:off x="959536" y="1702919"/>
            <a:ext cx="446918" cy="65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chemeClr val="accent1"/>
              </a:solidFill>
            </a:endParaRP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04985C64-AF37-FD4F-B64D-008BFE406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324" y="1988521"/>
            <a:ext cx="7413589" cy="80153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Conclusion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261A75C-8C20-B64F-8E6F-443A104AF5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24" y="2978547"/>
            <a:ext cx="2396420" cy="34216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spc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… c’est notre affaires!</a:t>
            </a:r>
          </a:p>
        </p:txBody>
      </p:sp>
    </p:spTree>
    <p:extLst>
      <p:ext uri="{BB962C8B-B14F-4D97-AF65-F5344CB8AC3E}">
        <p14:creationId xmlns:p14="http://schemas.microsoft.com/office/powerpoint/2010/main" val="4146634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age Texte 3 colonnes + icones" userDrawn="1">
  <p:cSld name="2_Page Texte 3 colonnes + icone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4326" y="150072"/>
            <a:ext cx="616178" cy="46413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1"/>
          <p:cNvSpPr txBox="1"/>
          <p:nvPr/>
        </p:nvSpPr>
        <p:spPr>
          <a:xfrm>
            <a:off x="8603838" y="259037"/>
            <a:ext cx="280606" cy="1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69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6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600" b="1" i="0" u="none" strike="noStrike" cap="none">
              <a:solidFill>
                <a:srgbClr val="70AD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513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itation + paragraphe -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E6917875-FFC0-F14C-9714-CB256B5AE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68999" cy="454902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7C1D142-3B9A-BF40-882D-A8EAAC535B23}"/>
              </a:ext>
            </a:extLst>
          </p:cNvPr>
          <p:cNvCxnSpPr>
            <a:cxnSpLocks/>
          </p:cNvCxnSpPr>
          <p:nvPr userDrawn="1"/>
        </p:nvCxnSpPr>
        <p:spPr>
          <a:xfrm>
            <a:off x="4793215" y="468057"/>
            <a:ext cx="403646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0681959F-DBF1-A648-978B-B9047B515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215" y="1518683"/>
            <a:ext cx="3810623" cy="65965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0">
                <a:solidFill>
                  <a:srgbClr val="23653D"/>
                </a:solidFill>
                <a:latin typeface="Mark Pro" panose="020B0504020201010104" pitchFamily="34" charset="77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Titre en Mark Pro Bold,</a:t>
            </a:r>
            <a:br>
              <a:rPr lang="fr-FR"/>
            </a:br>
            <a:r>
              <a:rPr lang="fr-FR"/>
              <a:t>20 pts sur deux lignes</a:t>
            </a:r>
            <a:br>
              <a:rPr lang="fr-FR"/>
            </a:br>
            <a:r>
              <a:rPr lang="fr-FR"/>
              <a:t>ou trois lignes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EAB8297-AFFC-7441-9DFE-9E78BEF00E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3215" y="2316470"/>
            <a:ext cx="3810623" cy="321285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 spc="0">
                <a:solidFill>
                  <a:srgbClr val="BAD043"/>
                </a:solidFill>
                <a:latin typeface="Mark Pro" panose="020B0504020201010104" pitchFamily="34" charset="77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Sous-titre en Mark Pro Bold, 14 pts sur une ligne ou sur deux lignes 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CB6026EA-E19E-FD40-B88C-FDC28BA9AE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3215" y="2756647"/>
            <a:ext cx="3810623" cy="177501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975" b="0" spc="0">
                <a:solidFill>
                  <a:srgbClr val="575756"/>
                </a:solidFill>
                <a:latin typeface="Mark Pro" panose="020B0504020201010104" pitchFamily="34" charset="77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texte en Mark Pro, 13 pts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051C3C0A-CC00-D44F-B9F7-8001FE7AF2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181011"/>
            <a:ext cx="3238500" cy="1418034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50" b="1" i="1" spc="0">
                <a:solidFill>
                  <a:srgbClr val="DDEBCD"/>
                </a:solidFill>
                <a:latin typeface="Mark Pro" panose="020B0504020201010104" pitchFamily="34" charset="77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Citation</a:t>
            </a:r>
          </a:p>
        </p:txBody>
      </p:sp>
      <p:pic>
        <p:nvPicPr>
          <p:cNvPr id="18" name="Image 16">
            <a:extLst>
              <a:ext uri="{FF2B5EF4-FFF2-40B4-BE49-F238E27FC236}">
                <a16:creationId xmlns:a16="http://schemas.microsoft.com/office/drawing/2014/main" id="{E77E81FE-55DB-7542-8225-D1A0BB0AB2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4326" y="151052"/>
            <a:ext cx="616178" cy="4625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97E1C4B-9B49-3749-81FE-E1F40A170816}"/>
              </a:ext>
            </a:extLst>
          </p:cNvPr>
          <p:cNvSpPr txBox="1"/>
          <p:nvPr userDrawn="1"/>
        </p:nvSpPr>
        <p:spPr>
          <a:xfrm>
            <a:off x="8549070" y="250441"/>
            <a:ext cx="28060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fld id="{641A7C9C-8B9D-0241-B7F9-F1555EBB605A}" type="slidenum">
              <a:rPr lang="fr-FR" sz="600" b="1" smtClean="0">
                <a:solidFill>
                  <a:srgbClr val="70AD47"/>
                </a:solidFill>
                <a:latin typeface="Mark Pro" panose="020B0504020201010104" pitchFamily="34" charset="77"/>
                <a:cs typeface="Arial" panose="020B0604020202020204" pitchFamily="34" charset="0"/>
              </a:rPr>
              <a:pPr algn="r"/>
              <a:t>‹N°›</a:t>
            </a:fld>
            <a:endParaRPr lang="fr-FR" sz="600" b="1">
              <a:solidFill>
                <a:srgbClr val="70AD47"/>
              </a:solidFill>
              <a:latin typeface="Mark Pro" panose="020B0504020201010104" pitchFamily="34" charset="77"/>
              <a:cs typeface="Arial" panose="020B0604020202020204" pitchFamily="34" charset="0"/>
            </a:endParaRP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449D3CC6-501D-C043-8900-30AD713450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215" y="254817"/>
            <a:ext cx="3810623" cy="152831"/>
          </a:xfrm>
        </p:spPr>
        <p:txBody>
          <a:bodyPr rIns="0">
            <a:normAutofit/>
          </a:bodyPr>
          <a:lstStyle>
            <a:lvl1pPr marL="0" indent="0" algn="r">
              <a:buNone/>
              <a:defRPr sz="675" b="0">
                <a:solidFill>
                  <a:srgbClr val="575756"/>
                </a:solidFill>
                <a:latin typeface="Mark Pro" panose="020B05040202010101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section | Titre de sous-section |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E41E7101-839D-6546-BD12-1B54D8FC90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00" y="2709152"/>
            <a:ext cx="3238500" cy="227861"/>
          </a:xfrm>
        </p:spPr>
        <p:txBody>
          <a:bodyPr anchor="ctr">
            <a:noAutofit/>
          </a:bodyPr>
          <a:lstStyle>
            <a:lvl1pPr marL="128588" indent="-128588" algn="r">
              <a:lnSpc>
                <a:spcPct val="100000"/>
              </a:lnSpc>
              <a:spcBef>
                <a:spcPts val="0"/>
              </a:spcBef>
              <a:buClr>
                <a:srgbClr val="DDEBCD"/>
              </a:buClr>
              <a:buFont typeface="Système normal"/>
              <a:buChar char="—"/>
              <a:defRPr sz="825" b="0" i="0" spc="0">
                <a:solidFill>
                  <a:srgbClr val="DDEBCD"/>
                </a:solidFill>
                <a:latin typeface="Mark Pro" panose="020B0504020201010104" pitchFamily="34" charset="77"/>
                <a:cs typeface="Arial" panose="020B060402020202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fr-FR"/>
              <a:t>Nom et titre de la personne</a:t>
            </a:r>
          </a:p>
        </p:txBody>
      </p:sp>
    </p:spTree>
    <p:extLst>
      <p:ext uri="{BB962C8B-B14F-4D97-AF65-F5344CB8AC3E}">
        <p14:creationId xmlns:p14="http://schemas.microsoft.com/office/powerpoint/2010/main" val="3145945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age texte 2 colonnes" userDrawn="1">
  <p:cSld name="1_Page texte 2 colonne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4326" y="150072"/>
            <a:ext cx="616178" cy="46413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9"/>
          <p:cNvSpPr txBox="1"/>
          <p:nvPr/>
        </p:nvSpPr>
        <p:spPr>
          <a:xfrm>
            <a:off x="8549070" y="250441"/>
            <a:ext cx="280606" cy="1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69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6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600" b="1" i="0" u="none" strike="noStrike" cap="none">
              <a:solidFill>
                <a:srgbClr val="70AD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661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B1617F1B-FCA2-C542-90B1-1EB23090A2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80157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43F708-7E34-D44E-9251-90E9AE004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6" y="150072"/>
            <a:ext cx="616178" cy="4641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919" r:id="rId10"/>
    <p:sldLayoutId id="2147483920" r:id="rId11"/>
    <p:sldLayoutId id="2147483921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5195D610-7C81-4AA3-AD1B-78A9032699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821362986"/>
              </p:ext>
            </p:extLst>
          </p:nvPr>
        </p:nvGraphicFramePr>
        <p:xfrm>
          <a:off x="1051" y="1051"/>
          <a:ext cx="1051" cy="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415" imgH="416" progId="TCLayout.ActiveDocument.1">
                  <p:embed/>
                </p:oleObj>
              </mc:Choice>
              <mc:Fallback>
                <p:oleObj name="Diapositive think-cell" r:id="rId26" imgW="415" imgH="416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5195D610-7C81-4AA3-AD1B-78A9032699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51" y="1051"/>
                        <a:ext cx="1051" cy="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50956" y="395703"/>
            <a:ext cx="45509" cy="288131"/>
          </a:xfrm>
          <a:prstGeom prst="rect">
            <a:avLst/>
          </a:prstGeom>
          <a:solidFill>
            <a:srgbClr val="C8B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982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E1E2C6-51EC-40FB-99D9-D611EC8D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89" y="4628005"/>
            <a:ext cx="1433173" cy="38121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0C45CAF-0434-4797-A287-8521E507FF18}"/>
              </a:ext>
            </a:extLst>
          </p:cNvPr>
          <p:cNvSpPr txBox="1"/>
          <p:nvPr userDrawn="1"/>
        </p:nvSpPr>
        <p:spPr>
          <a:xfrm>
            <a:off x="2085795" y="4709648"/>
            <a:ext cx="6298394" cy="296107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r"/>
            <a:r>
              <a:rPr lang="fr-CA" sz="662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Éco Entreprises Québec</a:t>
            </a:r>
            <a:endParaRPr lang="fr-CA" sz="662" b="1" kern="1200" cap="small" baseline="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fr-CA" sz="662" b="0" kern="1200" cap="none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Évaluation financière des coûts et des gains relatifs à la modernisation de la collecte sélective  | Octobre 2021</a:t>
            </a:r>
            <a:endParaRPr lang="fr-CA" sz="662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0CC0D3D-8DD1-4ADE-9CAB-BC1415A3807E}"/>
              </a:ext>
            </a:extLst>
          </p:cNvPr>
          <p:cNvSpPr/>
          <p:nvPr userDrawn="1"/>
        </p:nvSpPr>
        <p:spPr>
          <a:xfrm>
            <a:off x="8549136" y="4692315"/>
            <a:ext cx="309706" cy="309706"/>
          </a:xfrm>
          <a:prstGeom prst="ellipse">
            <a:avLst/>
          </a:prstGeom>
          <a:solidFill>
            <a:srgbClr val="C8B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60" noProof="0"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757F27-4A65-4F23-8A38-BE68751619AF}"/>
              </a:ext>
            </a:extLst>
          </p:cNvPr>
          <p:cNvSpPr txBox="1">
            <a:spLocks/>
          </p:cNvSpPr>
          <p:nvPr userDrawn="1"/>
        </p:nvSpPr>
        <p:spPr>
          <a:xfrm>
            <a:off x="8451961" y="4764884"/>
            <a:ext cx="504056" cy="165222"/>
          </a:xfrm>
          <a:prstGeom prst="rect">
            <a:avLst/>
          </a:prstGeom>
        </p:spPr>
        <p:txBody>
          <a:bodyPr lIns="0" rIns="0" anchor="ctr"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B8EE54B-3F47-064B-A553-EA9C9EAD2777}" type="slidenum">
              <a:rPr lang="en-CA" sz="794" b="0" noProof="0" smtClean="0">
                <a:solidFill>
                  <a:schemeClr val="tx1"/>
                </a:solidFill>
              </a:rPr>
              <a:pPr algn="ctr"/>
              <a:t>‹N°›</a:t>
            </a:fld>
            <a:endParaRPr lang="en-CA" sz="794" b="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0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</p:sldLayoutIdLst>
  <p:hf hdr="0" ftr="0" dt="0"/>
  <p:txStyles>
    <p:titleStyle>
      <a:lvl1pPr algn="ctr" defTabSz="332777" rtl="0" eaLnBrk="1" latinLnBrk="0" hangingPunct="1">
        <a:spcBef>
          <a:spcPct val="0"/>
        </a:spcBef>
        <a:buNone/>
        <a:defRPr sz="32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582" indent="-249582" algn="l" defTabSz="332777" rtl="0" eaLnBrk="1" latinLnBrk="0" hangingPunct="1">
        <a:spcBef>
          <a:spcPct val="20000"/>
        </a:spcBef>
        <a:buFont typeface="Arial"/>
        <a:buChar char="•"/>
        <a:defRPr sz="2329" kern="1200">
          <a:solidFill>
            <a:schemeClr val="tx1"/>
          </a:solidFill>
          <a:latin typeface="+mn-lt"/>
          <a:ea typeface="+mn-ea"/>
          <a:cs typeface="+mn-cs"/>
        </a:defRPr>
      </a:lvl1pPr>
      <a:lvl2pPr marL="540762" indent="-207986" algn="l" defTabSz="332777" rtl="0" eaLnBrk="1" latinLnBrk="0" hangingPunct="1">
        <a:spcBef>
          <a:spcPct val="20000"/>
        </a:spcBef>
        <a:buFont typeface="Arial"/>
        <a:buChar char="–"/>
        <a:defRPr sz="2039" kern="1200">
          <a:solidFill>
            <a:schemeClr val="tx1"/>
          </a:solidFill>
          <a:latin typeface="+mn-lt"/>
          <a:ea typeface="+mn-ea"/>
          <a:cs typeface="+mn-cs"/>
        </a:defRPr>
      </a:lvl2pPr>
      <a:lvl3pPr marL="831942" indent="-166388" algn="l" defTabSz="332777" rtl="0" eaLnBrk="1" latinLnBrk="0" hangingPunct="1">
        <a:spcBef>
          <a:spcPct val="20000"/>
        </a:spcBef>
        <a:buFont typeface="Arial"/>
        <a:buChar char="•"/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164719" indent="-166388" algn="l" defTabSz="332777" rtl="0" eaLnBrk="1" latinLnBrk="0" hangingPunct="1">
        <a:spcBef>
          <a:spcPct val="20000"/>
        </a:spcBef>
        <a:buFont typeface="Arial"/>
        <a:buChar char="–"/>
        <a:defRPr sz="1456" kern="1200">
          <a:solidFill>
            <a:schemeClr val="tx1"/>
          </a:solidFill>
          <a:latin typeface="+mn-lt"/>
          <a:ea typeface="+mn-ea"/>
          <a:cs typeface="+mn-cs"/>
        </a:defRPr>
      </a:lvl4pPr>
      <a:lvl5pPr marL="1497494" indent="-166388" algn="l" defTabSz="332777" rtl="0" eaLnBrk="1" latinLnBrk="0" hangingPunct="1">
        <a:spcBef>
          <a:spcPct val="20000"/>
        </a:spcBef>
        <a:buFont typeface="Arial"/>
        <a:buChar char="»"/>
        <a:defRPr sz="1456" kern="1200">
          <a:solidFill>
            <a:schemeClr val="tx1"/>
          </a:solidFill>
          <a:latin typeface="+mn-lt"/>
          <a:ea typeface="+mn-ea"/>
          <a:cs typeface="+mn-cs"/>
        </a:defRPr>
      </a:lvl5pPr>
      <a:lvl6pPr marL="1830272" indent="-166388" algn="l" defTabSz="332777" rtl="0" eaLnBrk="1" latinLnBrk="0" hangingPunct="1">
        <a:spcBef>
          <a:spcPct val="20000"/>
        </a:spcBef>
        <a:buFont typeface="Arial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6pPr>
      <a:lvl7pPr marL="2163048" indent="-166388" algn="l" defTabSz="332777" rtl="0" eaLnBrk="1" latinLnBrk="0" hangingPunct="1">
        <a:spcBef>
          <a:spcPct val="20000"/>
        </a:spcBef>
        <a:buFont typeface="Arial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7pPr>
      <a:lvl8pPr marL="2495825" indent="-166388" algn="l" defTabSz="332777" rtl="0" eaLnBrk="1" latinLnBrk="0" hangingPunct="1">
        <a:spcBef>
          <a:spcPct val="20000"/>
        </a:spcBef>
        <a:buFont typeface="Arial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8pPr>
      <a:lvl9pPr marL="2828602" indent="-166388" algn="l" defTabSz="332777" rtl="0" eaLnBrk="1" latinLnBrk="0" hangingPunct="1">
        <a:spcBef>
          <a:spcPct val="20000"/>
        </a:spcBef>
        <a:buFont typeface="Arial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1pPr>
      <a:lvl2pPr marL="332777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2pPr>
      <a:lvl3pPr marL="665553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3pPr>
      <a:lvl4pPr marL="998330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331107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663883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1996660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329437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662214" algn="l" defTabSz="332777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">
          <p15:clr>
            <a:srgbClr val="F26B43"/>
          </p15:clr>
        </p15:guide>
        <p15:guide id="2" pos="514">
          <p15:clr>
            <a:srgbClr val="F26B43"/>
          </p15:clr>
        </p15:guide>
        <p15:guide id="3" pos="1062">
          <p15:clr>
            <a:srgbClr val="F26B43"/>
          </p15:clr>
        </p15:guide>
        <p15:guide id="4" pos="1198">
          <p15:clr>
            <a:srgbClr val="F26B43"/>
          </p15:clr>
        </p15:guide>
        <p15:guide id="5" pos="1679">
          <p15:clr>
            <a:srgbClr val="F26B43"/>
          </p15:clr>
        </p15:guide>
        <p15:guide id="6" pos="1816">
          <p15:clr>
            <a:srgbClr val="F26B43"/>
          </p15:clr>
        </p15:guide>
        <p15:guide id="7" pos="2330">
          <p15:clr>
            <a:srgbClr val="F26B43"/>
          </p15:clr>
        </p15:guide>
        <p15:guide id="8" pos="2467">
          <p15:clr>
            <a:srgbClr val="F26B43"/>
          </p15:clr>
        </p15:guide>
        <p15:guide id="9" pos="2981">
          <p15:clr>
            <a:srgbClr val="F26B43"/>
          </p15:clr>
        </p15:guide>
        <p15:guide id="10" pos="3118">
          <p15:clr>
            <a:srgbClr val="F26B43"/>
          </p15:clr>
        </p15:guide>
        <p15:guide id="11" pos="3632">
          <p15:clr>
            <a:srgbClr val="F26B43"/>
          </p15:clr>
        </p15:guide>
        <p15:guide id="12" pos="3768">
          <p15:clr>
            <a:srgbClr val="F26B43"/>
          </p15:clr>
        </p15:guide>
        <p15:guide id="13" pos="4285">
          <p15:clr>
            <a:srgbClr val="F26B43"/>
          </p15:clr>
        </p15:guide>
        <p15:guide id="14" pos="7642">
          <p15:clr>
            <a:srgbClr val="F26B43"/>
          </p15:clr>
        </p15:guide>
        <p15:guide id="15" pos="6374">
          <p15:clr>
            <a:srgbClr val="F26B43"/>
          </p15:clr>
        </p15:guide>
        <p15:guide id="16" pos="7506">
          <p15:clr>
            <a:srgbClr val="F26B43"/>
          </p15:clr>
        </p15:guide>
        <p15:guide id="17" pos="8156">
          <p15:clr>
            <a:srgbClr val="F26B43"/>
          </p15:clr>
        </p15:guide>
        <p15:guide id="18" pos="5072">
          <p15:clr>
            <a:srgbClr val="F26B43"/>
          </p15:clr>
        </p15:guide>
        <p15:guide id="19" pos="5551">
          <p15:clr>
            <a:srgbClr val="F26B43"/>
          </p15:clr>
        </p15:guide>
        <p15:guide id="20" pos="5723">
          <p15:clr>
            <a:srgbClr val="F26B43"/>
          </p15:clr>
        </p15:guide>
        <p15:guide id="21" pos="6204">
          <p15:clr>
            <a:srgbClr val="F26B43"/>
          </p15:clr>
        </p15:guide>
        <p15:guide id="22" pos="6855">
          <p15:clr>
            <a:srgbClr val="F26B43"/>
          </p15:clr>
        </p15:guide>
        <p15:guide id="23" pos="6991">
          <p15:clr>
            <a:srgbClr val="F26B43"/>
          </p15:clr>
        </p15:guide>
        <p15:guide id="24" pos="4936">
          <p15:clr>
            <a:srgbClr val="F26B43"/>
          </p15:clr>
        </p15:guide>
        <p15:guide id="25" pos="4421">
          <p15:clr>
            <a:srgbClr val="F26B43"/>
          </p15:clr>
        </p15:guide>
        <p15:guide id="26" orient="horz" pos="1009">
          <p15:clr>
            <a:srgbClr val="F26B43"/>
          </p15:clr>
        </p15:guide>
        <p15:guide id="27" orient="horz" pos="1112">
          <p15:clr>
            <a:srgbClr val="F26B43"/>
          </p15:clr>
        </p15:guide>
        <p15:guide id="28" orient="horz" pos="1805">
          <p15:clr>
            <a:srgbClr val="F26B43"/>
          </p15:clr>
        </p15:guide>
        <p15:guide id="29" orient="horz" pos="1702">
          <p15:clr>
            <a:srgbClr val="F26B43"/>
          </p15:clr>
        </p15:guide>
        <p15:guide id="30" orient="horz" pos="2397">
          <p15:clr>
            <a:srgbClr val="F26B43"/>
          </p15:clr>
        </p15:guide>
        <p15:guide id="31" orient="horz" pos="3887">
          <p15:clr>
            <a:srgbClr val="F26B43"/>
          </p15:clr>
        </p15:guide>
        <p15:guide id="32" orient="horz" pos="3091">
          <p15:clr>
            <a:srgbClr val="F26B43"/>
          </p15:clr>
        </p15:guide>
        <p15:guide id="33" orient="horz" pos="4479">
          <p15:clr>
            <a:srgbClr val="F26B43"/>
          </p15:clr>
        </p15:guide>
        <p15:guide id="34" orient="horz" pos="3784">
          <p15:clr>
            <a:srgbClr val="F26B43"/>
          </p15:clr>
        </p15:guide>
        <p15:guide id="35" orient="horz" pos="3194">
          <p15:clr>
            <a:srgbClr val="F26B43"/>
          </p15:clr>
        </p15:guide>
        <p15:guide id="36" orient="horz" pos="24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9D9989-BED6-1F40-9314-F5B24D8D5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DE57D0-D077-2A4A-86D5-D5B36FE2C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4389DD-062B-5742-BB93-A6E0C5054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1B342-A02B-CB4E-9A57-425B3F924A09}" type="datetime1">
              <a:rPr lang="fr-FR" smtClean="0"/>
              <a:t>08/05/2023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B582B1-AF04-F547-9DF1-F0C92BE65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281C9-65AF-9447-87CD-9F555DE1D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80536-A2AB-C64E-9842-D614F3884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24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7" r:id="rId22"/>
    <p:sldLayoutId id="2147483914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emf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66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1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6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5.emf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3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81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9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86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56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06ACD-2D53-D148-94E1-6982C5F06A39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3296451" y="1006998"/>
            <a:ext cx="5258158" cy="185251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6F6F6"/>
                </a:solidFill>
              </a:rPr>
              <a:t>De la </a:t>
            </a:r>
            <a:r>
              <a:rPr lang="en-US" sz="2400" dirty="0" err="1">
                <a:solidFill>
                  <a:srgbClr val="F6F6F6"/>
                </a:solidFill>
              </a:rPr>
              <a:t>collecte</a:t>
            </a:r>
            <a:r>
              <a:rPr lang="en-US" sz="2400" dirty="0">
                <a:solidFill>
                  <a:srgbClr val="F6F6F6"/>
                </a:solidFill>
              </a:rPr>
              <a:t> </a:t>
            </a:r>
            <a:r>
              <a:rPr lang="en-US" sz="2400" dirty="0" err="1">
                <a:solidFill>
                  <a:srgbClr val="F6F6F6"/>
                </a:solidFill>
              </a:rPr>
              <a:t>sélective</a:t>
            </a:r>
            <a:endParaRPr lang="en-US" sz="2400" dirty="0">
              <a:solidFill>
                <a:srgbClr val="F6F6F6"/>
              </a:solidFill>
            </a:endParaRPr>
          </a:p>
          <a:p>
            <a:r>
              <a:rPr lang="en-US" sz="2400" dirty="0">
                <a:solidFill>
                  <a:srgbClr val="F6F6F6"/>
                </a:solidFill>
              </a:rPr>
              <a:t>à </a:t>
            </a:r>
            <a:r>
              <a:rPr lang="en-US" sz="2400" dirty="0" err="1">
                <a:solidFill>
                  <a:srgbClr val="F6F6F6"/>
                </a:solidFill>
              </a:rPr>
              <a:t>l’économie</a:t>
            </a:r>
            <a:r>
              <a:rPr lang="en-US" sz="2400" dirty="0">
                <a:solidFill>
                  <a:srgbClr val="F6F6F6"/>
                </a:solidFill>
              </a:rPr>
              <a:t> </a:t>
            </a:r>
            <a:r>
              <a:rPr lang="en-US" sz="2400" dirty="0" err="1">
                <a:solidFill>
                  <a:srgbClr val="F6F6F6"/>
                </a:solidFill>
              </a:rPr>
              <a:t>circulaire</a:t>
            </a:r>
            <a:r>
              <a:rPr lang="en-US" sz="2400" dirty="0">
                <a:solidFill>
                  <a:srgbClr val="F6F6F6"/>
                </a:solidFill>
              </a:rPr>
              <a:t>:</a:t>
            </a:r>
          </a:p>
          <a:p>
            <a:r>
              <a:rPr lang="en-US" sz="2400" dirty="0">
                <a:solidFill>
                  <a:srgbClr val="73BB44"/>
                </a:solidFill>
              </a:rPr>
              <a:t>Ensemble pour </a:t>
            </a:r>
          </a:p>
          <a:p>
            <a:r>
              <a:rPr lang="en-US" sz="2400" dirty="0">
                <a:solidFill>
                  <a:srgbClr val="73BB44"/>
                </a:solidFill>
              </a:rPr>
              <a:t>un monde durable.</a:t>
            </a:r>
            <a:endParaRPr lang="en-US" sz="3000" dirty="0">
              <a:solidFill>
                <a:srgbClr val="73BB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CEEC4-A19E-D84B-A3F8-C5A08BA11E3E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2"/>
            </p:custDataLst>
          </p:nvPr>
        </p:nvSpPr>
        <p:spPr>
          <a:xfrm>
            <a:off x="7086600" y="4767263"/>
            <a:ext cx="2057400" cy="273844"/>
          </a:xfrm>
        </p:spPr>
        <p:txBody>
          <a:bodyPr>
            <a:normAutofit fontScale="70000" lnSpcReduction="20000"/>
          </a:bodyPr>
          <a:lstStyle/>
          <a:p>
            <a:fld id="{80A80536-A2AB-C64E-9842-D614F388418D}" type="slidenum">
              <a:rPr lang="fr-FR" smtClean="0"/>
              <a:t>1</a:t>
            </a:fld>
            <a:endParaRPr lang="fr-FR"/>
          </a:p>
        </p:txBody>
      </p:sp>
      <p:pic>
        <p:nvPicPr>
          <p:cNvPr id="9" name="Image 12">
            <a:extLst>
              <a:ext uri="{FF2B5EF4-FFF2-40B4-BE49-F238E27FC236}">
                <a16:creationId xmlns:a16="http://schemas.microsoft.com/office/drawing/2014/main" id="{7AD6B793-94C9-8546-9FAB-AA6D2FA05A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24147" y="249160"/>
            <a:ext cx="849263" cy="64021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C8A516E-5D72-BE45-B5B2-E7AC4B86FDA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296451" y="2973309"/>
            <a:ext cx="5258158" cy="34285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 spc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>
                <a:solidFill>
                  <a:srgbClr val="F6F6F6"/>
                </a:solidFill>
              </a:rPr>
              <a:t>Adhésion</a:t>
            </a:r>
            <a:r>
              <a:rPr lang="en-US" sz="2100" dirty="0">
                <a:solidFill>
                  <a:srgbClr val="F6F6F6"/>
                </a:solidFill>
              </a:rPr>
              <a:t> des </a:t>
            </a:r>
            <a:r>
              <a:rPr lang="en-US" sz="2100" dirty="0" err="1">
                <a:solidFill>
                  <a:srgbClr val="F6F6F6"/>
                </a:solidFill>
              </a:rPr>
              <a:t>producteurs</a:t>
            </a:r>
            <a:r>
              <a:rPr lang="en-US" sz="2100" dirty="0">
                <a:solidFill>
                  <a:srgbClr val="F6F6F6"/>
                </a:solidFill>
              </a:rPr>
              <a:t> de </a:t>
            </a:r>
            <a:r>
              <a:rPr lang="en-US" sz="2100" dirty="0" err="1">
                <a:solidFill>
                  <a:srgbClr val="F6F6F6"/>
                </a:solidFill>
              </a:rPr>
              <a:t>journaux</a:t>
            </a:r>
            <a:endParaRPr lang="en-US" sz="2100" dirty="0">
              <a:solidFill>
                <a:srgbClr val="F6F6F6"/>
              </a:solidFill>
            </a:endParaRPr>
          </a:p>
          <a:p>
            <a:pPr>
              <a:spcBef>
                <a:spcPts val="450"/>
              </a:spcBef>
            </a:pPr>
            <a:r>
              <a:rPr lang="en-US" sz="1500" b="0" dirty="0">
                <a:solidFill>
                  <a:srgbClr val="F6F6F6"/>
                </a:solidFill>
              </a:rPr>
              <a:t>10 </a:t>
            </a:r>
            <a:r>
              <a:rPr lang="en-US" sz="1500" b="0" dirty="0" err="1">
                <a:solidFill>
                  <a:srgbClr val="F6F6F6"/>
                </a:solidFill>
              </a:rPr>
              <a:t>mai</a:t>
            </a:r>
            <a:r>
              <a:rPr lang="en-US" sz="1500" b="0" dirty="0">
                <a:solidFill>
                  <a:srgbClr val="F6F6F6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23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 dirty="0">
                <a:solidFill>
                  <a:srgbClr val="23653D"/>
                </a:solidFill>
              </a:rPr>
              <a:t>MODERNISATION DE LA COLLECTE SÉLECTIVE</a:t>
            </a:r>
            <a:endParaRPr lang="fr-FR" sz="18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71158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Bef>
                <a:spcPts val="1350"/>
              </a:spcBef>
              <a:spcAft>
                <a:spcPts val="600"/>
              </a:spcAft>
              <a:buNone/>
            </a:pPr>
            <a:r>
              <a:rPr lang="fr-CA" sz="1800" b="1" dirty="0">
                <a:solidFill>
                  <a:srgbClr val="006633"/>
                </a:solidFill>
                <a:ea typeface="Calibri" panose="020F0502020204030204" pitchFamily="34" charset="0"/>
              </a:rPr>
              <a:t>ÉEQ et ses membres-producteurs</a:t>
            </a:r>
            <a:endParaRPr lang="fr-CA" sz="1800" dirty="0">
              <a:solidFill>
                <a:srgbClr val="006633"/>
              </a:solidFill>
              <a:ea typeface="Calibri" panose="020F0502020204030204" pitchFamily="34" charset="0"/>
            </a:endParaRPr>
          </a:p>
          <a:p>
            <a:pPr marL="269081" indent="-269081" algn="just">
              <a:lnSpc>
                <a:spcPct val="107000"/>
              </a:lnSpc>
              <a:spcBef>
                <a:spcPts val="135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Relations avec les membres-producteurs : </a:t>
            </a:r>
            <a:r>
              <a:rPr lang="fr-CA" sz="1500" dirty="0">
                <a:ea typeface="Calibri" panose="020F0502020204030204" pitchFamily="34" charset="0"/>
              </a:rPr>
              <a:t>Adoption des contrats d’adhésion, des conditions générales et des politiques afférentes, gestion du membership de ÉEQ avec la signature des contrats avec les producteurs, campagne de notoriété auprès des producteurs.</a:t>
            </a:r>
          </a:p>
          <a:p>
            <a:pPr marL="269081" indent="-269081" algn="just">
              <a:lnSpc>
                <a:spcPct val="107000"/>
              </a:lnSpc>
              <a:spcBef>
                <a:spcPts val="135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Gestion tarifaire de la transition</a:t>
            </a:r>
            <a:r>
              <a:rPr lang="fr-CA" sz="1500" dirty="0">
                <a:solidFill>
                  <a:srgbClr val="006633"/>
                </a:solidFill>
                <a:ea typeface="Calibri" panose="020F0502020204030204" pitchFamily="34" charset="0"/>
              </a:rPr>
              <a:t> : </a:t>
            </a:r>
            <a:r>
              <a:rPr lang="fr-CA" sz="1500" dirty="0">
                <a:ea typeface="Calibri" panose="020F0502020204030204" pitchFamily="34" charset="0"/>
              </a:rPr>
              <a:t>adoption de la participation financière spéciale des producteurs pour les dépenses de ÉEQ, des fournisseurs de services de la période de transition et du fonds de réserve.</a:t>
            </a:r>
            <a:endParaRPr lang="fr-CA" sz="1500" b="1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9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>
                <a:solidFill>
                  <a:srgbClr val="23653D"/>
                </a:solidFill>
              </a:rPr>
              <a:t>MODERNISATION DE LA COLLECTE SÉLECTIVE</a:t>
            </a:r>
            <a:endParaRPr lang="fr-FR" sz="2700" b="1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53924" y="1386152"/>
            <a:ext cx="7669988" cy="3235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Bef>
                <a:spcPts val="1350"/>
              </a:spcBef>
              <a:spcAft>
                <a:spcPts val="600"/>
              </a:spcAft>
              <a:buNone/>
            </a:pPr>
            <a:r>
              <a:rPr lang="fr-CA" sz="1800" b="1" dirty="0">
                <a:solidFill>
                  <a:srgbClr val="006633"/>
                </a:solidFill>
                <a:ea typeface="Calibri" panose="020F0502020204030204" pitchFamily="34" charset="0"/>
              </a:rPr>
              <a:t>ÉEQ : donneur d’ordres de la collecte sélective</a:t>
            </a:r>
            <a:endParaRPr lang="fr-CA" sz="1800" dirty="0">
              <a:solidFill>
                <a:srgbClr val="006633"/>
              </a:solidFill>
              <a:ea typeface="Calibri" panose="020F0502020204030204" pitchFamily="34" charset="0"/>
            </a:endParaRPr>
          </a:p>
          <a:p>
            <a:pPr marL="268605" indent="-268605" algn="just">
              <a:lnSpc>
                <a:spcPct val="107000"/>
              </a:lnSpc>
              <a:spcBef>
                <a:spcPts val="135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Plan d’affaires et cadre financier de la REP collecte sélective :</a:t>
            </a:r>
            <a:r>
              <a:rPr lang="fr-CA" sz="1500" b="1" dirty="0">
                <a:ea typeface="Calibri" panose="020F0502020204030204" pitchFamily="34" charset="0"/>
              </a:rPr>
              <a:t> </a:t>
            </a:r>
            <a:r>
              <a:rPr lang="fr-CA" sz="1500" dirty="0">
                <a:ea typeface="Calibri" panose="020F0502020204030204" pitchFamily="34" charset="0"/>
              </a:rPr>
              <a:t>adoption et mise en œuvre du Plan d’affaires 2023-2027 et de son cadre financier </a:t>
            </a:r>
          </a:p>
          <a:p>
            <a:pPr marL="268605" indent="-268605" algn="just">
              <a:lnSpc>
                <a:spcPct val="107000"/>
              </a:lnSpc>
              <a:spcBef>
                <a:spcPts val="135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latin typeface="Arial"/>
                <a:ea typeface="Calibri" panose="020F0502020204030204" pitchFamily="34" charset="0"/>
                <a:cs typeface="Arial"/>
              </a:rPr>
              <a:t>Relations contractuelles avec les organismes municipaux : </a:t>
            </a:r>
            <a:r>
              <a:rPr lang="fr-CA" sz="1500" dirty="0">
                <a:latin typeface="Arial"/>
                <a:ea typeface="Calibri" panose="020F0502020204030204" pitchFamily="34" charset="0"/>
                <a:cs typeface="Arial"/>
              </a:rPr>
              <a:t>Adoption et signature des ententes-cadres avec les organismes municipaux et les TIÉCA pour les services de collecte et transport des matières recyclables</a:t>
            </a:r>
          </a:p>
          <a:p>
            <a:pPr marL="268605" indent="-268605" algn="just">
              <a:lnSpc>
                <a:spcPct val="107000"/>
              </a:lnSpc>
              <a:spcBef>
                <a:spcPts val="135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Relations contractuelles avec les centres de tri :</a:t>
            </a:r>
            <a:r>
              <a:rPr lang="fr-CA" sz="1500" b="1" dirty="0">
                <a:ea typeface="Calibri" panose="020F0502020204030204" pitchFamily="34" charset="0"/>
              </a:rPr>
              <a:t> </a:t>
            </a:r>
            <a:r>
              <a:rPr lang="fr-CA" sz="1500" dirty="0">
                <a:ea typeface="Calibri" panose="020F0502020204030204" pitchFamily="34" charset="0"/>
              </a:rPr>
              <a:t>Conclusion d’ententes contractuelles pour le tri et le conditionnement des matières, conclusion d’une entente contractuelle pour l’implantation et l’opération d’un nouveau centre de tri dans l’Est de Montréal</a:t>
            </a:r>
            <a:endParaRPr lang="fr-CA" sz="1500" b="1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5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>
                <a:solidFill>
                  <a:srgbClr val="23653D"/>
                </a:solidFill>
              </a:rPr>
              <a:t>MODERNISATION DE LA COLLECTE SÉLECTIVE</a:t>
            </a:r>
            <a:endParaRPr lang="fr-FR" sz="3600" b="1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53924" y="1386152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Bef>
                <a:spcPts val="1350"/>
              </a:spcBef>
              <a:spcAft>
                <a:spcPts val="600"/>
              </a:spcAft>
              <a:buNone/>
            </a:pPr>
            <a:r>
              <a:rPr lang="fr-CA" sz="1800" b="1" dirty="0">
                <a:solidFill>
                  <a:srgbClr val="006633"/>
                </a:solidFill>
              </a:rPr>
              <a:t>ÉEQ, propriétaire de la matière </a:t>
            </a:r>
          </a:p>
          <a:p>
            <a:pPr marL="269081" indent="-269081" algn="just">
              <a:lnSpc>
                <a:spcPct val="107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</a:rPr>
              <a:t>Relations contractuelles avec les conditionneurs/recycleurs : </a:t>
            </a:r>
            <a:r>
              <a:rPr lang="fr-CA" sz="1500" dirty="0"/>
              <a:t>Adoption d’une stratégie de commercialisation et de valorisation de la matière, lancement d’un appel d’intérêt et d’un processus de qualification, élaboration des contrats de vente de la matière</a:t>
            </a:r>
          </a:p>
          <a:p>
            <a:pPr marL="269081" indent="-269081" algn="just">
              <a:lnSpc>
                <a:spcPct val="107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</a:rPr>
              <a:t>Traçabilité de la matière : </a:t>
            </a:r>
            <a:r>
              <a:rPr lang="fr-CA" sz="1500" dirty="0"/>
              <a:t>planification des modalités de traçabilité de la matière pour l’entrée en vigueur de la REP, planification d’un système à l’échelle du Québec à mettre en place à moyen terme</a:t>
            </a:r>
          </a:p>
          <a:p>
            <a:pPr marL="269081" indent="-269081" algn="just">
              <a:lnSpc>
                <a:spcPct val="107000"/>
              </a:lnSpc>
              <a:spcBef>
                <a:spcPts val="9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</a:rPr>
              <a:t>Négociation d’une entente de complémentarité </a:t>
            </a:r>
            <a:r>
              <a:rPr lang="fr-CA" sz="1500" dirty="0"/>
              <a:t>des systèmes de collecte sélective et de consigne avec l’AQRCB</a:t>
            </a:r>
          </a:p>
        </p:txBody>
      </p:sp>
    </p:spTree>
    <p:extLst>
      <p:ext uri="{BB962C8B-B14F-4D97-AF65-F5344CB8AC3E}">
        <p14:creationId xmlns:p14="http://schemas.microsoft.com/office/powerpoint/2010/main" val="306487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>
                <a:solidFill>
                  <a:srgbClr val="23653D"/>
                </a:solidFill>
              </a:rPr>
              <a:t>RÉGIME DE COMPENSATION</a:t>
            </a:r>
            <a:endParaRPr lang="fr-FR" sz="1800" b="1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0AB1B6-3AB1-C969-139D-651D46F67D91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13579" y="126038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500" b="1" dirty="0">
                <a:solidFill>
                  <a:srgbClr val="73BB44"/>
                </a:solidFill>
                <a:ea typeface="Calibri" panose="020F0502020204030204" pitchFamily="34" charset="0"/>
              </a:rPr>
              <a:t>À titre d’organisme agréé</a:t>
            </a:r>
          </a:p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800" b="1" dirty="0">
                <a:solidFill>
                  <a:srgbClr val="006633"/>
                </a:solidFill>
                <a:ea typeface="Calibri" panose="020F0502020204030204" pitchFamily="34" charset="0"/>
              </a:rPr>
              <a:t>ÉEQ et la responsabilité financière des entreprises</a:t>
            </a:r>
            <a:r>
              <a:rPr lang="fr-CA" sz="1800" b="1" dirty="0">
                <a:ea typeface="Calibri" panose="020F0502020204030204" pitchFamily="34" charset="0"/>
              </a:rPr>
              <a:t> </a:t>
            </a:r>
            <a:endParaRPr lang="fr-CA" sz="1800" dirty="0">
              <a:ea typeface="Calibri" panose="020F0502020204030204" pitchFamily="34" charset="0"/>
            </a:endParaRPr>
          </a:p>
          <a:p>
            <a:pPr marL="269081" indent="-269081" algn="just">
              <a:lnSpc>
                <a:spcPct val="107000"/>
              </a:lnSpc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Tarif : </a:t>
            </a:r>
            <a:r>
              <a:rPr lang="fr-CA" sz="1500" dirty="0">
                <a:ea typeface="Calibri" panose="020F0502020204030204" pitchFamily="34" charset="0"/>
              </a:rPr>
              <a:t>Gestion du Tarif 2023, élaboration et adoption du Tarif 2024, mise en œuvre de la feuille de route 2021-2024 sur l’écomodulation du Tarif</a:t>
            </a:r>
          </a:p>
          <a:p>
            <a:pPr marL="726281" lvl="1" indent="-269081" algn="just">
              <a:lnSpc>
                <a:spcPct val="107000"/>
              </a:lnSpc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100" dirty="0">
                <a:ea typeface="Calibri" panose="020F0502020204030204" pitchFamily="34" charset="0"/>
              </a:rPr>
              <a:t>Jusqu’à la fin du régime de compensation, et donc jusqu’au Tarif 2025, ÉEQ continuera d’élaborer ses Tarifs en collaboration avec </a:t>
            </a:r>
            <a:r>
              <a:rPr lang="fr-CA" sz="1100" dirty="0" err="1">
                <a:ea typeface="Calibri" panose="020F0502020204030204" pitchFamily="34" charset="0"/>
              </a:rPr>
              <a:t>RecycleMedias</a:t>
            </a:r>
            <a:r>
              <a:rPr lang="fr-CA" sz="1100" dirty="0">
                <a:ea typeface="Calibri" panose="020F0502020204030204" pitchFamily="34" charset="0"/>
              </a:rPr>
              <a:t> (Tarif unique pour les 2 organismes)</a:t>
            </a:r>
          </a:p>
          <a:p>
            <a:pPr marL="269081" indent="-269081" algn="just">
              <a:lnSpc>
                <a:spcPct val="107000"/>
              </a:lnSpc>
              <a:spcBef>
                <a:spcPts val="225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L’écoconception, la recyclabilité et l’économie circulaire:  </a:t>
            </a:r>
            <a:r>
              <a:rPr lang="fr-CA" sz="1500" dirty="0">
                <a:ea typeface="Calibri" panose="020F0502020204030204" pitchFamily="34" charset="0"/>
              </a:rPr>
              <a:t>Mise en œuvre du Plan d’écoconception, de recyclabilité et d’économie circulaire (PEREC) de ÉEQ, diffusion du documentaire Tout déballer, tenue de l’évènement </a:t>
            </a:r>
            <a:r>
              <a:rPr lang="fr-CA" sz="1500" dirty="0" err="1">
                <a:ea typeface="Calibri" panose="020F0502020204030204" pitchFamily="34" charset="0"/>
              </a:rPr>
              <a:t>Packlab</a:t>
            </a:r>
            <a:r>
              <a:rPr lang="fr-CA" sz="1500" dirty="0">
                <a:ea typeface="Calibri" panose="020F0502020204030204" pitchFamily="34" charset="0"/>
              </a:rPr>
              <a:t>, accompagnement des entreprises en matière d’écoconception et de recyclabilité, élaboration des lignes directrices en écoconception et recyclabilité, gestion de la Phase 2 des activités du GAPC</a:t>
            </a:r>
          </a:p>
          <a:p>
            <a:pPr marL="508635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fr-CA" sz="1500" dirty="0"/>
          </a:p>
        </p:txBody>
      </p:sp>
    </p:spTree>
    <p:extLst>
      <p:ext uri="{BB962C8B-B14F-4D97-AF65-F5344CB8AC3E}">
        <p14:creationId xmlns:p14="http://schemas.microsoft.com/office/powerpoint/2010/main" val="3738958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34341" y="1785037"/>
            <a:ext cx="7625370" cy="2446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500" b="1" u="sng" dirty="0">
                <a:solidFill>
                  <a:srgbClr val="23653D"/>
                </a:solidFill>
              </a:rPr>
              <a:t>Prochaines étapes</a:t>
            </a:r>
          </a:p>
          <a:p>
            <a:pPr marL="0" indent="0">
              <a:buNone/>
            </a:pPr>
            <a:r>
              <a:rPr lang="fr-FR" sz="1500" b="1" dirty="0">
                <a:solidFill>
                  <a:srgbClr val="23653D"/>
                </a:solidFill>
              </a:rPr>
              <a:t>	</a:t>
            </a:r>
          </a:p>
          <a:p>
            <a:pPr marL="272654" indent="-272654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500" b="1" dirty="0">
                <a:solidFill>
                  <a:srgbClr val="006633"/>
                </a:solidFill>
              </a:rPr>
              <a:t>Documents disponibles </a:t>
            </a:r>
            <a:r>
              <a:rPr lang="fr-FR" sz="1500" dirty="0"/>
              <a:t>pour consultation </a:t>
            </a:r>
            <a:r>
              <a:rPr lang="fr-FR" sz="1500" b="1" dirty="0">
                <a:solidFill>
                  <a:srgbClr val="006633"/>
                </a:solidFill>
              </a:rPr>
              <a:t>dès maintenant</a:t>
            </a:r>
            <a:endParaRPr lang="fr-FR" sz="1500" b="1" dirty="0"/>
          </a:p>
          <a:p>
            <a:pPr marL="272654" indent="-272654" algn="just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FR" sz="1500" b="1" dirty="0">
                <a:solidFill>
                  <a:srgbClr val="006633"/>
                </a:solidFill>
              </a:rPr>
              <a:t>Procédure de consentement/signature électronique</a:t>
            </a:r>
            <a:r>
              <a:rPr lang="fr-FR" sz="1500" b="1" dirty="0"/>
              <a:t> </a:t>
            </a:r>
            <a:r>
              <a:rPr lang="fr-FR" sz="1500" dirty="0"/>
              <a:t>à compléter sur le portail durant la période de déclaration 2023</a:t>
            </a:r>
          </a:p>
          <a:p>
            <a:pPr marL="729854" lvl="1" indent="-272654" algn="just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Les producteurs de journaux devront remplir le </a:t>
            </a:r>
            <a:r>
              <a:rPr lang="fr-CA" sz="1200" b="1" dirty="0"/>
              <a:t>formulaire</a:t>
            </a:r>
            <a:r>
              <a:rPr lang="fr-CA" sz="1200" dirty="0"/>
              <a:t> à cet effet </a:t>
            </a:r>
            <a:r>
              <a:rPr lang="fr-CA" sz="1200" b="1" dirty="0"/>
              <a:t>avant la fin de la période de déclaration du Tarif 2023</a:t>
            </a:r>
            <a:endParaRPr lang="fr-FR" sz="1200" b="1" dirty="0"/>
          </a:p>
          <a:p>
            <a:pPr marL="272654" indent="-272654" algn="just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FR" sz="1500" b="1" dirty="0">
                <a:solidFill>
                  <a:srgbClr val="006633"/>
                </a:solidFill>
              </a:rPr>
              <a:t>Consultation sur les politiques afférentes à l’automne 2023 </a:t>
            </a:r>
            <a:r>
              <a:rPr lang="fr-FR" sz="1500" dirty="0"/>
              <a:t>en même temps que celles pour le Tarif 2024</a:t>
            </a:r>
          </a:p>
          <a:p>
            <a:pPr marL="272654" indent="-272654" algn="just"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FR" sz="1500" b="1" dirty="0">
                <a:solidFill>
                  <a:srgbClr val="006633"/>
                </a:solidFill>
              </a:rPr>
              <a:t>Soutien disponible </a:t>
            </a:r>
            <a:r>
              <a:rPr lang="fr-FR" sz="1500" dirty="0"/>
              <a:t>de notre équipe du Service aux entreprises</a:t>
            </a:r>
          </a:p>
          <a:p>
            <a:pPr marL="272654" indent="-272654" algn="just">
              <a:buClr>
                <a:srgbClr val="006633"/>
              </a:buClr>
              <a:buFont typeface="Wingdings" panose="05000000000000000000" pitchFamily="2" charset="2"/>
              <a:buChar char="v"/>
            </a:pPr>
            <a:endParaRPr lang="fr-FR" sz="1500" dirty="0"/>
          </a:p>
          <a:p>
            <a:pPr marL="0" indent="0">
              <a:buNone/>
            </a:pPr>
            <a:endParaRPr lang="fr-FR" sz="24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53924" y="1524920"/>
            <a:ext cx="7669988" cy="3773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endParaRPr lang="fr-CA" sz="1500" b="1">
              <a:solidFill>
                <a:srgbClr val="006633"/>
              </a:solidFill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0F2CDD84-C42C-244D-3796-9866888AD2E1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 dirty="0">
                <a:solidFill>
                  <a:srgbClr val="23653D"/>
                </a:solidFill>
              </a:rPr>
              <a:t>MODERNISATION DE LA COLLECTE SÉLECTIVE</a:t>
            </a:r>
            <a:endParaRPr lang="fr-FR" sz="1800" b="1" dirty="0"/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557C4A0F-DDC8-A24F-1B8D-B5B6793AE9B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34341" y="1209314"/>
            <a:ext cx="8000373" cy="3997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23653D"/>
                </a:solidFill>
              </a:rPr>
              <a:t>Contrat d’adhésion de membre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21246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15A248-704E-D21F-79D3-ADD78DF8373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1975" y="736684"/>
            <a:ext cx="962944" cy="718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7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86747-5D87-C1A5-4855-FF6072BBC4C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2742871" y="1943100"/>
            <a:ext cx="5587367" cy="1257300"/>
          </a:xfrm>
        </p:spPr>
        <p:txBody>
          <a:bodyPr/>
          <a:lstStyle/>
          <a:p>
            <a:r>
              <a:rPr lang="fr-CA" sz="2400" dirty="0">
                <a:latin typeface="Arial"/>
                <a:cs typeface="Arial"/>
              </a:rPr>
              <a:t>Merci!</a:t>
            </a:r>
            <a:endParaRPr lang="fr-FR" dirty="0"/>
          </a:p>
          <a:p>
            <a:endParaRPr lang="fr-CA" sz="2400" dirty="0">
              <a:latin typeface="Arial"/>
              <a:cs typeface="Arial"/>
            </a:endParaRPr>
          </a:p>
          <a:p>
            <a:r>
              <a:rPr lang="fr-CA" sz="2400" dirty="0">
                <a:latin typeface="Arial"/>
                <a:cs typeface="Arial"/>
              </a:rPr>
              <a:t>                            Des questions ?</a:t>
            </a:r>
            <a:endParaRPr lang="fr-CA" dirty="0"/>
          </a:p>
          <a:p>
            <a:pPr>
              <a:buClr>
                <a:schemeClr val="bg1"/>
              </a:buClr>
            </a:pPr>
            <a:endParaRPr lang="fr-CA" sz="2100" b="0" dirty="0"/>
          </a:p>
        </p:txBody>
      </p:sp>
    </p:spTree>
    <p:extLst>
      <p:ext uri="{BB962C8B-B14F-4D97-AF65-F5344CB8AC3E}">
        <p14:creationId xmlns:p14="http://schemas.microsoft.com/office/powerpoint/2010/main" val="4152692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15A248-704E-D21F-79D3-ADD78DF8373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1975" y="736684"/>
            <a:ext cx="962944" cy="718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7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86747-5D87-C1A5-4855-FF6072BBC4C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2742871" y="1943100"/>
            <a:ext cx="5587367" cy="1257300"/>
          </a:xfrm>
        </p:spPr>
        <p:txBody>
          <a:bodyPr/>
          <a:lstStyle/>
          <a:p>
            <a:r>
              <a:rPr lang="fr-CA" sz="2400" dirty="0"/>
              <a:t>Annexes</a:t>
            </a:r>
          </a:p>
          <a:p>
            <a:pPr>
              <a:buClr>
                <a:schemeClr val="bg1"/>
              </a:buClr>
            </a:pPr>
            <a:endParaRPr lang="fr-CA" sz="2100" b="0" dirty="0"/>
          </a:p>
        </p:txBody>
      </p:sp>
    </p:spTree>
    <p:extLst>
      <p:ext uri="{BB962C8B-B14F-4D97-AF65-F5344CB8AC3E}">
        <p14:creationId xmlns:p14="http://schemas.microsoft.com/office/powerpoint/2010/main" val="102517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10588A-EA89-3A73-F7A8-5672B9103B3F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1"/>
            </p:custDataLst>
          </p:nvPr>
        </p:nvSpPr>
        <p:spPr>
          <a:xfrm>
            <a:off x="4696179" y="1333169"/>
            <a:ext cx="3907660" cy="3198491"/>
          </a:xfrm>
        </p:spPr>
        <p:txBody>
          <a:bodyPr/>
          <a:lstStyle/>
          <a:p>
            <a:r>
              <a:rPr lang="fr-FR" sz="1400"/>
              <a:t>Politique détaillant notamment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producteurs visés (critères d’assujettissement, etc.)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matières visées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modalités et les méthodologies de déclaration 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La grille tarifaire 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critères d’</a:t>
            </a:r>
            <a:r>
              <a:rPr lang="fr-FR" sz="1400" err="1"/>
              <a:t>écomodulation</a:t>
            </a:r>
            <a:r>
              <a:rPr lang="fr-FR" sz="1400"/>
              <a:t>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modalités de paiement des contributions à être versées par les membres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procédures de recouvrement.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AFBBC3-9D43-A4FC-C452-8D1B08F0EC2B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400" b="1">
                <a:solidFill>
                  <a:schemeClr val="bg1"/>
                </a:solidFill>
                <a:latin typeface="Corbel" panose="020B0503020204020204" pitchFamily="34" charset="0"/>
              </a:rPr>
              <a:t>Politiques appuyant les conditions générales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E000E-A298-FB49-47E0-C2BC778714E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 vert="horz" lIns="91440" tIns="45720" rIns="0" bIns="45720" rtlCol="0" anchor="t">
            <a:normAutofit fontScale="77500" lnSpcReduction="20000"/>
          </a:bodyPr>
          <a:lstStyle/>
          <a:p>
            <a:r>
              <a:rPr lang="fr-CA" sz="650">
                <a:latin typeface="Mark Pro"/>
                <a:cs typeface="Arial"/>
              </a:rPr>
              <a:t>Politiques appuyant les conditions générales</a:t>
            </a:r>
            <a:endParaRPr lang="fr-FR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92B89CF-F597-DA6E-7612-881CB8F05F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2000" y="680943"/>
            <a:ext cx="3997036" cy="378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 b="1">
                <a:solidFill>
                  <a:schemeClr val="accent3"/>
                </a:solidFill>
                <a:effectLst/>
                <a:uFill>
                  <a:solidFill>
                    <a:srgbClr val="92D050"/>
                  </a:solidFill>
                </a:uFill>
                <a:latin typeface="Mark Pro" panose="020B0504020201010104"/>
                <a:ea typeface="Times New Roman" panose="02020603050405020304" pitchFamily="18" charset="0"/>
                <a:cs typeface="Times New Roman" panose="02020603050405020304" pitchFamily="18" charset="0"/>
              </a:rPr>
              <a:t>Politique de contributions</a:t>
            </a:r>
          </a:p>
        </p:txBody>
      </p:sp>
      <p:pic>
        <p:nvPicPr>
          <p:cNvPr id="10" name="Graphique 9" descr="Dollar avec un remplissage uni">
            <a:extLst>
              <a:ext uri="{FF2B5EF4-FFF2-40B4-BE49-F238E27FC236}">
                <a16:creationId xmlns:a16="http://schemas.microsoft.com/office/drawing/2014/main" id="{A68A6191-6642-613B-73F6-3178FC10C2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60852" y="2684106"/>
            <a:ext cx="970140" cy="9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91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AFBBC3-9D43-A4FC-C452-8D1B08F0EC2B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400" b="1">
                <a:solidFill>
                  <a:schemeClr val="bg1"/>
                </a:solidFill>
                <a:latin typeface="Corbel" panose="020B0503020204020204" pitchFamily="34" charset="0"/>
              </a:rPr>
              <a:t>Politiques appuyant les conditions générales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E000E-A298-FB49-47E0-C2BC778714E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/>
        <p:txBody>
          <a:bodyPr vert="horz" lIns="91440" tIns="45720" rIns="0" bIns="45720" rtlCol="0" anchor="t">
            <a:normAutofit fontScale="77500" lnSpcReduction="20000"/>
          </a:bodyPr>
          <a:lstStyle/>
          <a:p>
            <a:r>
              <a:rPr lang="fr-CA" sz="650">
                <a:latin typeface="Mark Pro"/>
                <a:cs typeface="Arial"/>
              </a:rPr>
              <a:t>Politiques appuyant les conditions générales</a:t>
            </a:r>
          </a:p>
          <a:p>
            <a:endParaRPr lang="fr-CA" sz="65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92B89CF-F597-DA6E-7612-881CB8F05F9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571999" y="680943"/>
            <a:ext cx="4233333" cy="831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None/>
            </a:pPr>
            <a:r>
              <a:rPr lang="fr-CA" sz="2400" b="1">
                <a:solidFill>
                  <a:schemeClr val="accent3"/>
                </a:solidFill>
                <a:uFill>
                  <a:solidFill>
                    <a:srgbClr val="92D050"/>
                  </a:solidFill>
                </a:uFill>
                <a:latin typeface="Mark Pro" panose="020B0504020201010104"/>
                <a:cs typeface="Times New Roman" panose="02020603050405020304" pitchFamily="18" charset="0"/>
              </a:rPr>
              <a:t>Politique de vérification</a:t>
            </a:r>
          </a:p>
        </p:txBody>
      </p:sp>
      <p:pic>
        <p:nvPicPr>
          <p:cNvPr id="3" name="Graphique 2" descr="Recherche avec un remplissage uni">
            <a:extLst>
              <a:ext uri="{FF2B5EF4-FFF2-40B4-BE49-F238E27FC236}">
                <a16:creationId xmlns:a16="http://schemas.microsoft.com/office/drawing/2014/main" id="{FE0A242C-B63B-AD7A-0D55-816DCC62970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4489" y="2563062"/>
            <a:ext cx="914400" cy="91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53B5C2-5100-3DFC-3239-0C84D890A4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690536" y="1890028"/>
            <a:ext cx="4109153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  <a:buClr>
                <a:schemeClr val="accent1"/>
              </a:buClr>
              <a:buSzPct val="100000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Politique détaillant notamment : </a:t>
            </a:r>
          </a:p>
          <a:p>
            <a:pPr marL="285750" indent="-285750" defTabSz="68580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Les procédures de vérification</a:t>
            </a:r>
            <a:r>
              <a:rPr lang="fr-CA" kern="1200">
                <a:solidFill>
                  <a:srgbClr val="FF0000"/>
                </a:solidFill>
                <a:latin typeface="Mark Pro" panose="020B0504020201010104" pitchFamily="34" charset="77"/>
                <a:ea typeface="+mn-ea"/>
                <a:cs typeface="+mn-cs"/>
              </a:rPr>
              <a:t> </a:t>
            </a: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;</a:t>
            </a:r>
          </a:p>
          <a:p>
            <a:pPr marL="285750" indent="-285750" defTabSz="68580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Les fréquences et les délais de réalisation ;</a:t>
            </a:r>
          </a:p>
          <a:p>
            <a:pPr marL="285750" indent="-285750" defTabSz="68580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Les modalités d’ajustement de la contribution payable ;</a:t>
            </a:r>
          </a:p>
          <a:p>
            <a:pPr marL="285750" indent="-285750" defTabSz="68580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Les conditions menant à l’inscription au registre interne des membres en défaut et les actions qui en résultent ;</a:t>
            </a:r>
          </a:p>
          <a:p>
            <a:pPr marL="285750" indent="-285750" defTabSz="68580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kern="1200">
                <a:solidFill>
                  <a:srgbClr val="575756"/>
                </a:solidFill>
                <a:latin typeface="Mark Pro" panose="020B0504020201010104" pitchFamily="34" charset="77"/>
                <a:ea typeface="+mn-ea"/>
                <a:cs typeface="+mn-cs"/>
              </a:rPr>
              <a:t>Les frais de vérification, s’il y a lieu.</a:t>
            </a:r>
          </a:p>
        </p:txBody>
      </p:sp>
    </p:spTree>
    <p:extLst>
      <p:ext uri="{BB962C8B-B14F-4D97-AF65-F5344CB8AC3E}">
        <p14:creationId xmlns:p14="http://schemas.microsoft.com/office/powerpoint/2010/main" val="41103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10588A-EA89-3A73-F7A8-5672B9103B3F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1"/>
            </p:custDataLst>
          </p:nvPr>
        </p:nvSpPr>
        <p:spPr>
          <a:xfrm>
            <a:off x="4696179" y="1688123"/>
            <a:ext cx="3907660" cy="2843537"/>
          </a:xfrm>
        </p:spPr>
        <p:txBody>
          <a:bodyPr/>
          <a:lstStyle/>
          <a:p>
            <a:r>
              <a:rPr lang="fr-FR" sz="1400"/>
              <a:t>Politique détaillant notamment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conditions menant à l’application d’intérêts, pénalités ou sanctions (prévues au règlement) en cas de non-respect des obligations ou des délais prévus au contrat, aux conditions générales, aux politiques ou au règlement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frais administratifs, les intérêts et les pénalités qui peuvent être imposés à un membre.</a:t>
            </a:r>
            <a:endParaRPr lang="fr-CA" sz="1400"/>
          </a:p>
          <a:p>
            <a:endParaRPr lang="fr-CA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AFBBC3-9D43-A4FC-C452-8D1B08F0EC2B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400" b="1">
                <a:solidFill>
                  <a:schemeClr val="bg1"/>
                </a:solidFill>
                <a:latin typeface="Corbel" panose="020B0503020204020204" pitchFamily="34" charset="0"/>
              </a:rPr>
              <a:t>Politiques appuyant les conditions générales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E000E-A298-FB49-47E0-C2BC778714E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 vert="horz" lIns="91440" tIns="45720" rIns="0" bIns="45720" rtlCol="0" anchor="t">
            <a:noAutofit/>
          </a:bodyPr>
          <a:lstStyle/>
          <a:p>
            <a:r>
              <a:rPr lang="fr-CA" sz="650">
                <a:latin typeface="Mark Pro"/>
                <a:cs typeface="Arial"/>
              </a:rPr>
              <a:t>Politiques appuyant les conditions générales</a:t>
            </a:r>
          </a:p>
          <a:p>
            <a:endParaRPr lang="fr-CA" sz="65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92B89CF-F597-DA6E-7612-881CB8F05F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1999" y="680943"/>
            <a:ext cx="4233333" cy="831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None/>
            </a:pPr>
            <a:r>
              <a:rPr lang="fr-CA" sz="2400" b="1">
                <a:solidFill>
                  <a:schemeClr val="accent3"/>
                </a:solidFill>
                <a:uFill>
                  <a:solidFill>
                    <a:srgbClr val="92D050"/>
                  </a:solidFill>
                </a:uFill>
                <a:latin typeface="Mark Pro" panose="020B0504020201010104"/>
                <a:cs typeface="Times New Roman" panose="02020603050405020304" pitchFamily="18" charset="0"/>
              </a:rPr>
              <a:t>Politique d’intérêts, pénalités et sanctions</a:t>
            </a:r>
          </a:p>
        </p:txBody>
      </p:sp>
      <p:pic>
        <p:nvPicPr>
          <p:cNvPr id="2" name="Graphique 1" descr="Recherche avec un remplissage uni">
            <a:extLst>
              <a:ext uri="{FF2B5EF4-FFF2-40B4-BE49-F238E27FC236}">
                <a16:creationId xmlns:a16="http://schemas.microsoft.com/office/drawing/2014/main" id="{FC971CCC-8AFF-4384-E6C9-F49A196335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4489" y="2563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2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1A7049-13A2-4641-BBE2-5FEF1090EF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8906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FR" sz="1200" kern="1200">
                <a:solidFill>
                  <a:prstClr val="white"/>
                </a:solidFill>
                <a:latin typeface="Calibri" panose="020F0502020204030204"/>
              </a:rPr>
              <a:t>Af</a:t>
            </a:r>
            <a:endParaRPr lang="fr-FR" sz="12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Google Shape;665;p18">
            <a:extLst>
              <a:ext uri="{FF2B5EF4-FFF2-40B4-BE49-F238E27FC236}">
                <a16:creationId xmlns:a16="http://schemas.microsoft.com/office/drawing/2014/main" id="{382615A9-0B33-3A43-84D3-B9F152AEDC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90892" y="1193219"/>
            <a:ext cx="4441278" cy="232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buClr>
                <a:srgbClr val="4472C4"/>
              </a:buClr>
              <a:buSzPts val="1800"/>
              <a:defRPr/>
            </a:pPr>
            <a:r>
              <a:rPr lang="fr-CA" sz="2700" b="1" kern="1200">
                <a:solidFill>
                  <a:srgbClr val="FFFFFF">
                    <a:lumMod val="9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Trois années occupées</a:t>
            </a:r>
            <a:br>
              <a:rPr lang="fr-CA" sz="2700" b="1" kern="1200">
                <a:solidFill>
                  <a:srgbClr val="FFFFFF">
                    <a:lumMod val="9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</a:br>
            <a:r>
              <a:rPr lang="fr-CA" sz="2700" b="1" kern="1200">
                <a:solidFill>
                  <a:srgbClr val="FFFFFF">
                    <a:lumMod val="95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t>pour développer et                     mettre en œuvre un                système de collecte                sélective modernisé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C4D04F-11E7-7846-B5DA-E4F1AB0D8D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04199" y="-20291"/>
            <a:ext cx="36740" cy="51435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D09B09D-6232-7649-853A-73131148661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52775" y="3610868"/>
            <a:ext cx="4104208" cy="791809"/>
            <a:chOff x="1346040" y="2683567"/>
            <a:chExt cx="4693863" cy="1055745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2EC8F56-CCAC-554E-A4C7-014400406E9A}"/>
                </a:ext>
              </a:extLst>
            </p:cNvPr>
            <p:cNvSpPr txBox="1"/>
            <p:nvPr/>
          </p:nvSpPr>
          <p:spPr>
            <a:xfrm>
              <a:off x="1947324" y="2683567"/>
              <a:ext cx="821836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CB90043-FED7-8749-A047-8C157A400F0E}"/>
                </a:ext>
              </a:extLst>
            </p:cNvPr>
            <p:cNvSpPr txBox="1"/>
            <p:nvPr/>
          </p:nvSpPr>
          <p:spPr>
            <a:xfrm>
              <a:off x="1855815" y="3123759"/>
              <a:ext cx="418408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CA" sz="1200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Période transitoire : transfert progressif du régime de compensation vers la REP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A2CE19A-37EB-E447-A7D6-B41323D96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6040" y="2812751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2D196AC-F2D6-F449-8BB3-102685BB4B7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63326" y="4367231"/>
            <a:ext cx="4015823" cy="626274"/>
            <a:chOff x="1346040" y="4270951"/>
            <a:chExt cx="4592779" cy="83503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609A97E-B7D5-124A-88FC-D4AFBEBF36E7}"/>
                </a:ext>
              </a:extLst>
            </p:cNvPr>
            <p:cNvSpPr txBox="1"/>
            <p:nvPr/>
          </p:nvSpPr>
          <p:spPr>
            <a:xfrm>
              <a:off x="1947324" y="4270951"/>
              <a:ext cx="144229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2025 </a:t>
              </a:r>
              <a:r>
                <a:rPr lang="fr-FR" sz="20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et</a:t>
              </a: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 +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FB1D460-9A42-F941-BA8E-7408303B5C92}"/>
                </a:ext>
              </a:extLst>
            </p:cNvPr>
            <p:cNvSpPr txBox="1"/>
            <p:nvPr/>
          </p:nvSpPr>
          <p:spPr>
            <a:xfrm>
              <a:off x="1833840" y="4736651"/>
              <a:ext cx="4104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CA" sz="1200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Implantation complète de la REP collecte sélective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7ABDCE4-C92E-CC40-8313-82A9E0719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6040" y="4387169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9F78B78-5D6A-4F2E-BDF7-0DD9490476B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9094" y="21845"/>
            <a:ext cx="3782549" cy="681945"/>
            <a:chOff x="1346040" y="4270951"/>
            <a:chExt cx="4325990" cy="909260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0D75BE-419A-406A-8432-DDD7D9587A2F}"/>
                </a:ext>
              </a:extLst>
            </p:cNvPr>
            <p:cNvSpPr txBox="1"/>
            <p:nvPr/>
          </p:nvSpPr>
          <p:spPr>
            <a:xfrm>
              <a:off x="1947324" y="4270951"/>
              <a:ext cx="7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endParaRPr lang="fr-FR" sz="2800" b="1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45E871E-E3DB-4A34-8763-BE206E8A05C3}"/>
                </a:ext>
              </a:extLst>
            </p:cNvPr>
            <p:cNvSpPr txBox="1"/>
            <p:nvPr/>
          </p:nvSpPr>
          <p:spPr>
            <a:xfrm>
              <a:off x="1872989" y="4810879"/>
              <a:ext cx="3799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endParaRPr lang="fr-CA" sz="1200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CF9E41B-9B74-4188-BC10-14BE07904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6040" y="4387169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81E1BFD-A80D-1D57-1954-730B37ADA61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47583" y="2454383"/>
            <a:ext cx="4076666" cy="626642"/>
            <a:chOff x="1357277" y="2971611"/>
            <a:chExt cx="4662364" cy="835523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007ECA9-D3F7-577D-8BDF-71B4B6E31FAB}"/>
                </a:ext>
              </a:extLst>
            </p:cNvPr>
            <p:cNvSpPr txBox="1"/>
            <p:nvPr/>
          </p:nvSpPr>
          <p:spPr>
            <a:xfrm>
              <a:off x="1942547" y="2971611"/>
              <a:ext cx="2432286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 err="1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Mai-sept</a:t>
              </a: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 2023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B03C59B-BBC0-4605-7547-C93E24CCB01D}"/>
                </a:ext>
              </a:extLst>
            </p:cNvPr>
            <p:cNvSpPr txBox="1"/>
            <p:nvPr/>
          </p:nvSpPr>
          <p:spPr>
            <a:xfrm>
              <a:off x="1872990" y="3437802"/>
              <a:ext cx="4146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CA" sz="1200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Conclusion d’ententes de service avec les municipalités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3640962-A048-AC8E-0623-2C142B0F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57277" y="3085796"/>
              <a:ext cx="464961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ED61B75-D06C-A51E-BC06-64B8C33B1AE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37758" y="615666"/>
            <a:ext cx="3773886" cy="633557"/>
            <a:chOff x="1346040" y="4270951"/>
            <a:chExt cx="4316082" cy="84474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98BDA15-AEA1-EB1E-6BBF-3C5931E5E9AC}"/>
                </a:ext>
              </a:extLst>
            </p:cNvPr>
            <p:cNvSpPr txBox="1"/>
            <p:nvPr/>
          </p:nvSpPr>
          <p:spPr>
            <a:xfrm>
              <a:off x="1947324" y="4270951"/>
              <a:ext cx="195415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Juillet 2022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1B8F66-58B0-EA74-31C1-50E2C9A2BDB2}"/>
                </a:ext>
              </a:extLst>
            </p:cNvPr>
            <p:cNvSpPr txBox="1"/>
            <p:nvPr/>
          </p:nvSpPr>
          <p:spPr>
            <a:xfrm>
              <a:off x="1863081" y="4746362"/>
              <a:ext cx="3799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CA" sz="1200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Publication du Règlement sur la REP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A86D2B5-B87D-BE29-DA01-9FDA6AC64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6040" y="4387169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BCAA051-CD87-33DB-5C32-91732E558EA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19294" y="1239378"/>
            <a:ext cx="3792350" cy="678067"/>
            <a:chOff x="1352004" y="2600746"/>
            <a:chExt cx="4337202" cy="90408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3DF802-234A-83E6-2CC9-7451A1B25A75}"/>
                </a:ext>
              </a:extLst>
            </p:cNvPr>
            <p:cNvSpPr txBox="1"/>
            <p:nvPr/>
          </p:nvSpPr>
          <p:spPr>
            <a:xfrm>
              <a:off x="1969628" y="2600746"/>
              <a:ext cx="233732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Octobre 2022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5E8067F-0551-4932-F5D4-1FA2AC2A11E3}"/>
                </a:ext>
              </a:extLst>
            </p:cNvPr>
            <p:cNvSpPr txBox="1"/>
            <p:nvPr/>
          </p:nvSpPr>
          <p:spPr>
            <a:xfrm>
              <a:off x="1890165" y="3135503"/>
              <a:ext cx="3799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endParaRPr lang="fr-CA" sz="1200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B33DBA0-DA29-A91D-2B32-5834CF6E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52004" y="2706983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C650489-774D-7D28-392A-DAD5595F925A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46861" y="3044329"/>
            <a:ext cx="4068725" cy="611347"/>
            <a:chOff x="1356449" y="2910022"/>
            <a:chExt cx="4653280" cy="8151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77A49DD-5E02-5D04-BADB-029F942829D5}"/>
                </a:ext>
              </a:extLst>
            </p:cNvPr>
            <p:cNvSpPr txBox="1"/>
            <p:nvPr/>
          </p:nvSpPr>
          <p:spPr>
            <a:xfrm>
              <a:off x="1964497" y="2910022"/>
              <a:ext cx="191947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FR" sz="2800" b="1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2023 - 2024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33E7BB4-FCA8-4F82-63D2-85D8DF2AF5EC}"/>
                </a:ext>
              </a:extLst>
            </p:cNvPr>
            <p:cNvSpPr txBox="1"/>
            <p:nvPr/>
          </p:nvSpPr>
          <p:spPr>
            <a:xfrm>
              <a:off x="1863078" y="3355819"/>
              <a:ext cx="4146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fr-CA" sz="1200" kern="1200" dirty="0">
                  <a:solidFill>
                    <a:srgbClr val="006441"/>
                  </a:solidFill>
                  <a:latin typeface="Corbel" panose="020B0503020204020204" pitchFamily="34" charset="0"/>
                  <a:ea typeface="+mn-ea"/>
                  <a:cs typeface="+mn-cs"/>
                </a:rPr>
                <a:t>Conclusion de contrats avec les CDT et recycleurs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E20D779-C273-6B1E-F37C-9B6F4633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56449" y="3040355"/>
              <a:ext cx="464960" cy="464960"/>
            </a:xfrm>
            <a:prstGeom prst="rect">
              <a:avLst/>
            </a:prstGeom>
            <a:solidFill>
              <a:schemeClr val="accent3"/>
            </a:solidFill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129661D-69AE-1AF1-859B-C83D14107D21}"/>
              </a:ext>
            </a:extLst>
          </p:cNvPr>
          <p:cNvSpPr txBox="1"/>
          <p:nvPr/>
        </p:nvSpPr>
        <p:spPr>
          <a:xfrm>
            <a:off x="974877" y="51530"/>
            <a:ext cx="15393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  <a:defRPr/>
            </a:pPr>
            <a:r>
              <a:rPr lang="fr-FR" sz="2800" b="1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rPr>
              <a:t>Mars 2021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3CB28DA-3D9F-F4B2-733A-9F60535EF5CD}"/>
              </a:ext>
            </a:extLst>
          </p:cNvPr>
          <p:cNvSpPr txBox="1"/>
          <p:nvPr/>
        </p:nvSpPr>
        <p:spPr>
          <a:xfrm>
            <a:off x="898511" y="379391"/>
            <a:ext cx="3321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CA" sz="1200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rPr>
              <a:t>Adoption de la loi modifiant la LQE (PL65)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BD1DF5B-B097-62A8-DAFD-A8E172BF6E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861" y="1905930"/>
            <a:ext cx="406551" cy="34872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6EC93030-0B47-A8C0-9FED-55EF3630A324}"/>
              </a:ext>
            </a:extLst>
          </p:cNvPr>
          <p:cNvSpPr txBox="1"/>
          <p:nvPr/>
        </p:nvSpPr>
        <p:spPr>
          <a:xfrm>
            <a:off x="889846" y="2205394"/>
            <a:ext cx="332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CA" sz="1200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rPr>
              <a:t>Membership des producteurs à formaliser</a:t>
            </a:r>
          </a:p>
          <a:p>
            <a:pPr defTabSz="685800">
              <a:buClrTx/>
              <a:defRPr/>
            </a:pPr>
            <a:endParaRPr lang="fr-CA" sz="1200" kern="1200" dirty="0">
              <a:solidFill>
                <a:srgbClr val="006441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24356-2D42-C789-3901-488B576E5AFB}"/>
              </a:ext>
            </a:extLst>
          </p:cNvPr>
          <p:cNvSpPr txBox="1"/>
          <p:nvPr/>
        </p:nvSpPr>
        <p:spPr>
          <a:xfrm>
            <a:off x="959330" y="1853275"/>
            <a:ext cx="217162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  <a:defRPr/>
            </a:pPr>
            <a:r>
              <a:rPr lang="fr-FR" sz="2800" b="1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rPr>
              <a:t>Mai-août 2023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8D37294-4242-FE76-5CA0-AD6BE56E614B}"/>
              </a:ext>
            </a:extLst>
          </p:cNvPr>
          <p:cNvSpPr txBox="1"/>
          <p:nvPr/>
        </p:nvSpPr>
        <p:spPr>
          <a:xfrm>
            <a:off x="898511" y="1568858"/>
            <a:ext cx="475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kern="1200" dirty="0">
                <a:solidFill>
                  <a:srgbClr val="006441"/>
                </a:solidFill>
                <a:latin typeface="Corbel" panose="020B0503020204020204" pitchFamily="34" charset="0"/>
                <a:ea typeface="+mn-ea"/>
                <a:cs typeface="+mn-cs"/>
              </a:rPr>
              <a:t>Désignation de ÉEQ comme OGD pour 5 ans </a:t>
            </a:r>
          </a:p>
        </p:txBody>
      </p:sp>
    </p:spTree>
    <p:extLst>
      <p:ext uri="{BB962C8B-B14F-4D97-AF65-F5344CB8AC3E}">
        <p14:creationId xmlns:p14="http://schemas.microsoft.com/office/powerpoint/2010/main" val="574358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10588A-EA89-3A73-F7A8-5672B9103B3F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1"/>
            </p:custDataLst>
          </p:nvPr>
        </p:nvSpPr>
        <p:spPr>
          <a:xfrm>
            <a:off x="4696179" y="1512711"/>
            <a:ext cx="3907660" cy="3018949"/>
          </a:xfrm>
        </p:spPr>
        <p:txBody>
          <a:bodyPr/>
          <a:lstStyle/>
          <a:p>
            <a:r>
              <a:rPr lang="fr-CA" sz="1400"/>
              <a:t>Politique définissant notamment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critères d’admissibilité à une exemption de paiement ou à une déclaration simplifiée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modalités de déclaration simplifiée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La structure de la grille de tarifs fixes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critères d’</a:t>
            </a:r>
            <a:r>
              <a:rPr lang="fr-CA" sz="1400" err="1"/>
              <a:t>écomodulation</a:t>
            </a:r>
            <a:r>
              <a:rPr lang="fr-CA" sz="1400"/>
              <a:t> spécifiques aux petits producteurs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Les modalités de paiement des contributions relatives aux petits producteurs.</a:t>
            </a:r>
            <a:endParaRPr lang="fr-CA" sz="140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AFBBC3-9D43-A4FC-C452-8D1B08F0EC2B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400" b="1">
                <a:solidFill>
                  <a:schemeClr val="bg1"/>
                </a:solidFill>
                <a:latin typeface="Corbel" panose="020B0503020204020204" pitchFamily="34" charset="0"/>
              </a:rPr>
              <a:t>Politiques appuyant les conditions générales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E000E-A298-FB49-47E0-C2BC778714E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 vert="horz" lIns="91440" tIns="45720" rIns="0" bIns="45720" rtlCol="0" anchor="t">
            <a:noAutofit/>
          </a:bodyPr>
          <a:lstStyle/>
          <a:p>
            <a:r>
              <a:rPr lang="fr-CA" sz="650">
                <a:latin typeface="Mark Pro"/>
                <a:cs typeface="Arial"/>
              </a:rPr>
              <a:t>Politiques appuyant les conditions générales</a:t>
            </a:r>
          </a:p>
          <a:p>
            <a:endParaRPr lang="fr-CA" sz="65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92B89CF-F597-DA6E-7612-881CB8F05F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1999" y="680943"/>
            <a:ext cx="4233333" cy="831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None/>
            </a:pPr>
            <a:r>
              <a:rPr lang="fr-CA" sz="2400" b="1">
                <a:solidFill>
                  <a:schemeClr val="accent3"/>
                </a:solidFill>
                <a:uFill>
                  <a:solidFill>
                    <a:srgbClr val="92D050"/>
                  </a:solidFill>
                </a:uFill>
                <a:latin typeface="Mark Pro" panose="020B0504020201010104"/>
                <a:cs typeface="Times New Roman" panose="02020603050405020304" pitchFamily="18" charset="0"/>
              </a:rPr>
              <a:t>Politique des petits producteurs</a:t>
            </a:r>
          </a:p>
        </p:txBody>
      </p:sp>
      <p:pic>
        <p:nvPicPr>
          <p:cNvPr id="8" name="Graphique 7" descr="Ville avec un remplissage uni">
            <a:extLst>
              <a:ext uri="{FF2B5EF4-FFF2-40B4-BE49-F238E27FC236}">
                <a16:creationId xmlns:a16="http://schemas.microsoft.com/office/drawing/2014/main" id="{DEA23474-D752-3C4B-2197-1433A03880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7067" y="25990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08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10588A-EA89-3A73-F7A8-5672B9103B3F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1"/>
            </p:custDataLst>
          </p:nvPr>
        </p:nvSpPr>
        <p:spPr>
          <a:xfrm>
            <a:off x="4664839" y="1309511"/>
            <a:ext cx="4321117" cy="3510139"/>
          </a:xfrm>
        </p:spPr>
        <p:txBody>
          <a:bodyPr/>
          <a:lstStyle/>
          <a:p>
            <a:r>
              <a:rPr lang="fr-CA" sz="1400"/>
              <a:t>Politique encadrant le traitement des renseignements recueillis incluant notamment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L’utilisation du site Internet, du portail ÉEQ, des formulaires ou autres plateformes en ligne de ÉEQ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modalités et les conditions de collecte, de gestion et d’utilisation des renseignements confidentiels des producteurs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conditions d’utilisation de données agrégées non nominatives aux fins d’élaboration, de mise en œuvre et de gestion du système 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Les conditions et l’encadrement des communications des renseignements confidentiels au gouvernement en cas de non-conformité, conformément au règlement.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AFBBC3-9D43-A4FC-C452-8D1B08F0EC2B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400" b="1">
                <a:solidFill>
                  <a:schemeClr val="bg1"/>
                </a:solidFill>
                <a:latin typeface="Corbel" panose="020B0503020204020204" pitchFamily="34" charset="0"/>
              </a:rPr>
              <a:t>Politiques appuyant les conditions générales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E000E-A298-FB49-47E0-C2BC778714E8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 vert="horz" lIns="91440" tIns="45720" rIns="0" bIns="45720" rtlCol="0" anchor="t">
            <a:noAutofit/>
          </a:bodyPr>
          <a:lstStyle/>
          <a:p>
            <a:r>
              <a:rPr lang="fr-CA" sz="650">
                <a:latin typeface="Mark Pro"/>
                <a:cs typeface="Arial"/>
              </a:rPr>
              <a:t>Politiques appuyant les conditions générales</a:t>
            </a:r>
          </a:p>
          <a:p>
            <a:endParaRPr lang="fr-CA" sz="65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92B89CF-F597-DA6E-7612-881CB8F05F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1999" y="680943"/>
            <a:ext cx="4233333" cy="831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None/>
            </a:pPr>
            <a:r>
              <a:rPr lang="fr-CA" sz="2400" b="1">
                <a:solidFill>
                  <a:schemeClr val="accent3"/>
                </a:solidFill>
                <a:uFill>
                  <a:solidFill>
                    <a:srgbClr val="92D050"/>
                  </a:solidFill>
                </a:uFill>
                <a:latin typeface="Mark Pro" panose="020B0504020201010104"/>
                <a:cs typeface="Times New Roman" panose="02020603050405020304" pitchFamily="18" charset="0"/>
              </a:rPr>
              <a:t>Politique de confidentialité</a:t>
            </a:r>
          </a:p>
        </p:txBody>
      </p:sp>
      <p:pic>
        <p:nvPicPr>
          <p:cNvPr id="10" name="Graphique 9" descr="Verrou avec un remplissage uni">
            <a:extLst>
              <a:ext uri="{FF2B5EF4-FFF2-40B4-BE49-F238E27FC236}">
                <a16:creationId xmlns:a16="http://schemas.microsoft.com/office/drawing/2014/main" id="{EEE448F5-F05C-42A4-226F-DEEE118002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4799" y="2564984"/>
            <a:ext cx="1074615" cy="10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>
                <a:solidFill>
                  <a:srgbClr val="23653D"/>
                </a:solidFill>
              </a:rPr>
              <a:t>ÉEQ organisme de gestion désigné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fr-FR" sz="1800" b="1">
                <a:solidFill>
                  <a:srgbClr val="23653D"/>
                </a:solidFill>
              </a:rPr>
              <a:t>Un train sur les rails de la modernisation</a:t>
            </a:r>
          </a:p>
          <a:p>
            <a:pPr marL="0" indent="0">
              <a:spcBef>
                <a:spcPts val="0"/>
              </a:spcBef>
              <a:buNone/>
            </a:pPr>
            <a:endParaRPr lang="fr-FR" sz="1800" b="1">
              <a:solidFill>
                <a:srgbClr val="23653D"/>
              </a:solidFill>
            </a:endParaRPr>
          </a:p>
          <a:p>
            <a:pPr marL="334566" indent="-334566">
              <a:buFont typeface="Wingdings" panose="05000000000000000000" pitchFamily="2" charset="2"/>
              <a:buChar char="v"/>
            </a:pPr>
            <a:r>
              <a:rPr lang="fr-FR" sz="1800">
                <a:solidFill>
                  <a:srgbClr val="23653D"/>
                </a:solidFill>
              </a:rPr>
              <a:t>Campagne d’appui des entreprises</a:t>
            </a:r>
          </a:p>
          <a:p>
            <a:pPr marL="334566" indent="-334566">
              <a:spcBef>
                <a:spcPts val="1500"/>
              </a:spcBef>
              <a:buFont typeface="Wingdings" panose="05000000000000000000" pitchFamily="2" charset="2"/>
              <a:buChar char="v"/>
            </a:pPr>
            <a:r>
              <a:rPr lang="fr-FR" sz="1800">
                <a:solidFill>
                  <a:srgbClr val="23653D"/>
                </a:solidFill>
              </a:rPr>
              <a:t>Adoption du Plan d’élaboration et de mise en œuvre (PÉMO) de la modernisation de la collecte sélective et de la demande de désignation</a:t>
            </a:r>
          </a:p>
          <a:p>
            <a:pPr marL="334566" indent="-334566">
              <a:spcBef>
                <a:spcPts val="1500"/>
              </a:spcBef>
              <a:buFont typeface="Wingdings" panose="05000000000000000000" pitchFamily="2" charset="2"/>
              <a:buChar char="v"/>
            </a:pPr>
            <a:r>
              <a:rPr lang="fr-FR" sz="1800">
                <a:solidFill>
                  <a:srgbClr val="23653D"/>
                </a:solidFill>
              </a:rPr>
              <a:t>Désignation de ÉEQ à titre d’organisme de gestion désigné de la collecte sélective</a:t>
            </a:r>
          </a:p>
          <a:p>
            <a:pPr marL="334566" indent="-334566">
              <a:spcBef>
                <a:spcPts val="1500"/>
              </a:spcBef>
              <a:buFont typeface="Wingdings" panose="05000000000000000000" pitchFamily="2" charset="2"/>
              <a:buChar char="v"/>
            </a:pPr>
            <a:r>
              <a:rPr lang="fr-FR" sz="1800">
                <a:solidFill>
                  <a:srgbClr val="23653D"/>
                </a:solidFill>
              </a:rPr>
              <a:t>Premiers pas de l’OGD collecte sélective</a:t>
            </a:r>
          </a:p>
          <a:p>
            <a:pPr marL="677466" lvl="1" indent="-334566">
              <a:buFont typeface="Wingdings" panose="05000000000000000000" pitchFamily="2" charset="2"/>
              <a:buChar char="v"/>
            </a:pPr>
            <a:r>
              <a:rPr lang="fr-FR" sz="1500">
                <a:solidFill>
                  <a:srgbClr val="23653D"/>
                </a:solidFill>
              </a:rPr>
              <a:t>Appel à la qualification pour la construction et l’opération d’un nouveau centre de tri dans l’Est de Montréal</a:t>
            </a:r>
          </a:p>
          <a:p>
            <a:pPr marL="677466" lvl="1" indent="-334566">
              <a:buFont typeface="Wingdings" panose="05000000000000000000" pitchFamily="2" charset="2"/>
              <a:buChar char="v"/>
            </a:pPr>
            <a:r>
              <a:rPr lang="fr-FR" sz="1500">
                <a:solidFill>
                  <a:srgbClr val="23653D"/>
                </a:solidFill>
              </a:rPr>
              <a:t>Gestion des parties prenantes municipales: tournée municipale et plateforme pour la collecte de données des organismes municipaux et des centres de tri</a:t>
            </a:r>
            <a:endParaRPr lang="fr-FR" sz="15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53924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CA" sz="1500" b="1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1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15A248-704E-D21F-79D3-ADD78DF8373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1975" y="736684"/>
            <a:ext cx="962944" cy="718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7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86747-5D87-C1A5-4855-FF6072BBC4C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2945172" y="1943100"/>
            <a:ext cx="5587367" cy="1257300"/>
          </a:xfrm>
        </p:spPr>
        <p:txBody>
          <a:bodyPr/>
          <a:lstStyle/>
          <a:p>
            <a:r>
              <a:rPr lang="fr-CA" sz="2400" dirty="0"/>
              <a:t>Contrat d’adhésion de membres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54449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90557" y="738083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23653D"/>
                </a:solidFill>
              </a:rPr>
              <a:t>Contrat d’adhésion de membre</a:t>
            </a:r>
            <a:endParaRPr lang="fr-FR" sz="24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90556" y="1135872"/>
            <a:ext cx="7949573" cy="3773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185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Tout producteur doit être membre de ÉEQ </a:t>
            </a:r>
            <a:r>
              <a:rPr lang="fr-CA" sz="1500" dirty="0"/>
              <a:t>conformément au Règlement REP collecte sélective</a:t>
            </a:r>
            <a:endParaRPr lang="fr-CA" sz="1500" dirty="0">
              <a:ea typeface="Calibri" panose="020F0502020204030204" pitchFamily="34" charset="0"/>
            </a:endParaRPr>
          </a:p>
          <a:p>
            <a:pPr marL="332185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Les producteurs devront consentir </a:t>
            </a:r>
            <a:r>
              <a:rPr lang="fr-CA" sz="1500" dirty="0"/>
              <a:t>à la structure contractuelle </a:t>
            </a: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pour compléter leur déclaration 2023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200" dirty="0"/>
              <a:t>Initialement prévue au 28 février 2023, la date limite pour adhérer à été reportée suivant des discussions avec le MELCCFP. 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200" dirty="0">
                <a:solidFill>
                  <a:srgbClr val="FF0000"/>
                </a:solidFill>
              </a:rPr>
              <a:t>Puisqu’ils ne déclarent pas actuellement auprès de ÉEQ, les producteurs de journaux devront remplir le </a:t>
            </a:r>
            <a:r>
              <a:rPr lang="fr-CA" sz="1200" b="1" dirty="0">
                <a:solidFill>
                  <a:srgbClr val="FF0000"/>
                </a:solidFill>
              </a:rPr>
              <a:t>formulaire</a:t>
            </a:r>
            <a:r>
              <a:rPr lang="fr-CA" sz="1200" dirty="0">
                <a:solidFill>
                  <a:srgbClr val="FF0000"/>
                </a:solidFill>
              </a:rPr>
              <a:t> à cet effet qui leur sera soumis suivant cette rencontre.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200" dirty="0">
                <a:solidFill>
                  <a:srgbClr val="FF0000"/>
                </a:solidFill>
              </a:rPr>
              <a:t>Le formulaire dûment rempli devra être retourné à ÉEQ </a:t>
            </a:r>
            <a:r>
              <a:rPr lang="fr-CA" sz="1200" b="1" dirty="0">
                <a:solidFill>
                  <a:srgbClr val="FF0000"/>
                </a:solidFill>
              </a:rPr>
              <a:t>au plus tard 60 jours </a:t>
            </a:r>
            <a:r>
              <a:rPr lang="fr-CA" sz="1200" dirty="0">
                <a:solidFill>
                  <a:srgbClr val="FF0000"/>
                </a:solidFill>
              </a:rPr>
              <a:t>suivant la </a:t>
            </a:r>
            <a:r>
              <a:rPr lang="fr-CA" sz="1200" b="1" dirty="0">
                <a:solidFill>
                  <a:srgbClr val="FF0000"/>
                </a:solidFill>
              </a:rPr>
              <a:t>date de publication du Tarif 2023 </a:t>
            </a:r>
            <a:r>
              <a:rPr lang="fr-CA" sz="1200" dirty="0">
                <a:solidFill>
                  <a:srgbClr val="FF0000"/>
                </a:solidFill>
              </a:rPr>
              <a:t>(date inconnue à ce jour).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200" dirty="0"/>
              <a:t>La participation financière spéciale des producteurs qui servira à financer les coûts des contrats en 2024 et au fonds de réserve </a:t>
            </a:r>
            <a:r>
              <a:rPr lang="fr-CA" sz="1200" b="1" dirty="0"/>
              <a:t>ne sera pas exigée </a:t>
            </a:r>
            <a:r>
              <a:rPr lang="fr-CA" sz="1200" dirty="0"/>
              <a:t>de la part des </a:t>
            </a:r>
            <a:r>
              <a:rPr lang="fr-CA" sz="1200" b="1" dirty="0"/>
              <a:t>journaux pour 2023. </a:t>
            </a:r>
            <a:r>
              <a:rPr lang="fr-CA" sz="1200" dirty="0"/>
              <a:t>Selon l’évolution de la situation des producteurs de journaux, la participation financière pour 2024 sera à déterminer.</a:t>
            </a:r>
          </a:p>
        </p:txBody>
      </p:sp>
    </p:spTree>
    <p:extLst>
      <p:ext uri="{BB962C8B-B14F-4D97-AF65-F5344CB8AC3E}">
        <p14:creationId xmlns:p14="http://schemas.microsoft.com/office/powerpoint/2010/main" val="408874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88730" y="850492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23653D"/>
                </a:solidFill>
              </a:rPr>
              <a:t>Contrat d’adhésion de membre</a:t>
            </a:r>
            <a:endParaRPr lang="fr-FR" sz="24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0142" y="1257396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33850" y="1713559"/>
            <a:ext cx="7669988" cy="3773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185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Pourquoi un contrat avec nos membres?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350" dirty="0">
                <a:ea typeface="Calibri" panose="020F0502020204030204" pitchFamily="34" charset="0"/>
              </a:rPr>
              <a:t>Parce qu’il n’y aura plus de Tarif et donc plus de règles tarifaires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350" dirty="0">
                <a:ea typeface="Calibri" panose="020F0502020204030204" pitchFamily="34" charset="0"/>
              </a:rPr>
              <a:t>Pour formaliser nos responsabilités et engagements mutuels</a:t>
            </a:r>
          </a:p>
          <a:p>
            <a:pPr marL="675085" lvl="1" indent="-332185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A" sz="1350" dirty="0">
                <a:ea typeface="Calibri" panose="020F0502020204030204" pitchFamily="34" charset="0"/>
              </a:rPr>
              <a:t>Pour détailler la proposition de valeur de ÉEQ pour les membres, alignée avec notre raison d’être</a:t>
            </a:r>
            <a:endParaRPr lang="fr-CA" sz="1200" dirty="0">
              <a:solidFill>
                <a:srgbClr val="006633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9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633264-FEB9-F046-A933-71D1CB1F0C8A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34341" y="1209314"/>
            <a:ext cx="8000373" cy="3997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23653D"/>
                </a:solidFill>
              </a:rPr>
              <a:t>Contrat d’adhésion de membre</a:t>
            </a:r>
            <a:endParaRPr lang="fr-FR" sz="18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C93F3B-4B82-9C80-5A7B-19AE67CCE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342" y="1584227"/>
            <a:ext cx="5170568" cy="310625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Contrat court de 3 pages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9E38616-A561-774F-A3F3-1E5908CD8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342" y="2170587"/>
            <a:ext cx="2639386" cy="1104633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Conditions générales </a:t>
            </a:r>
            <a:r>
              <a:rPr lang="fr-FR" altLang="fr-FR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détaillant le contrat dans un format modifiable dans le temps (12 pages)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4A50D8B-FA5B-89F6-B37D-E55874150166}"/>
              </a:ext>
            </a:extLst>
          </p:cNvPr>
          <p:cNvCxnSpPr>
            <a:cxnSpLocks/>
          </p:cNvCxnSpPr>
          <p:nvPr/>
        </p:nvCxnSpPr>
        <p:spPr>
          <a:xfrm>
            <a:off x="2454035" y="1894852"/>
            <a:ext cx="0" cy="275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54348F3-6ECA-7661-F904-ECC20001D79A}"/>
              </a:ext>
            </a:extLst>
          </p:cNvPr>
          <p:cNvCxnSpPr>
            <a:cxnSpLocks/>
          </p:cNvCxnSpPr>
          <p:nvPr/>
        </p:nvCxnSpPr>
        <p:spPr>
          <a:xfrm>
            <a:off x="3773727" y="2308076"/>
            <a:ext cx="372915" cy="3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A3F3C28F-0C1B-28B9-E110-C157E0CAF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38" y="2141014"/>
            <a:ext cx="4028408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de participation financière des producteurs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07A18C0-28C1-1BB8-A7D6-5E82897F4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41" y="4328509"/>
            <a:ext cx="4028403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de confidentialit</a:t>
            </a:r>
            <a:r>
              <a:rPr lang="fr-FR" altLang="fr-FR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8928CEE-1439-A7FB-7162-DF6414376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41" y="2580753"/>
            <a:ext cx="4028405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de vérification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0C22452-8BD4-74E7-E62E-3DBBB184F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40" y="3010779"/>
            <a:ext cx="4028405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d’intér</a:t>
            </a:r>
            <a:r>
              <a:rPr lang="fr-FR" altLang="fr-FR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êts, pénalités et sanctions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7BFDDD1-315D-8DA2-2CE8-AEE769204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41" y="3453318"/>
            <a:ext cx="4028403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de petits producteurs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36B01A8-5767-3755-A571-FC7772C03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641" y="3885970"/>
            <a:ext cx="4028403" cy="31577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Politique de producteurs volontaires</a:t>
            </a:r>
            <a:endParaRPr lang="fr-FR" alt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F232816F-1940-178D-350C-03A37D0CD4D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 dirty="0">
                <a:solidFill>
                  <a:srgbClr val="23653D"/>
                </a:solidFill>
              </a:rPr>
              <a:t>MODERNISATION DE LA COLLECTE SÉLECTIVE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53729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6993EC8-A38C-47FD-E159-16F974A75F6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63057" y="1225763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23653D"/>
                </a:solidFill>
              </a:rPr>
              <a:t>Contrat d’adhésion de membre</a:t>
            </a:r>
            <a:endParaRPr lang="fr-FR" sz="18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599BA-4113-9D71-07FE-475CB594C7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70142" y="1756161"/>
            <a:ext cx="7669988" cy="3235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AC142"/>
              </a:buClr>
              <a:buNone/>
            </a:pPr>
            <a:endParaRPr lang="fr-CA" sz="1800" b="1">
              <a:solidFill>
                <a:srgbClr val="575756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63FC6D4-928E-27D1-24F7-BA474236315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092890" y="1646391"/>
            <a:ext cx="7884155" cy="3773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500" b="1" dirty="0">
                <a:solidFill>
                  <a:srgbClr val="006633"/>
                </a:solidFill>
                <a:ea typeface="Calibri" panose="020F0502020204030204" pitchFamily="34" charset="0"/>
              </a:rPr>
              <a:t>Engagements contractuels de ÉEQ</a:t>
            </a:r>
          </a:p>
          <a:p>
            <a:pPr marL="334566" lvl="1" indent="-334566" algn="just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Gérer toutes les matières dans le système et, à défaut, accompagner ses membres afin de les écoconcevoir « </a:t>
            </a:r>
            <a:r>
              <a:rPr lang="fr-CA" sz="1200" i="1" dirty="0"/>
              <a:t>No </a:t>
            </a:r>
            <a:r>
              <a:rPr lang="fr-CA" sz="1200" i="1" dirty="0" err="1"/>
              <a:t>Material</a:t>
            </a:r>
            <a:r>
              <a:rPr lang="fr-CA" sz="1200" i="1" dirty="0"/>
              <a:t> </a:t>
            </a:r>
            <a:r>
              <a:rPr lang="fr-CA" sz="1200" i="1" dirty="0" err="1"/>
              <a:t>left</a:t>
            </a:r>
            <a:r>
              <a:rPr lang="fr-CA" sz="1200" i="1" dirty="0"/>
              <a:t> </a:t>
            </a:r>
            <a:r>
              <a:rPr lang="fr-CA" sz="1200" i="1" dirty="0" err="1"/>
              <a:t>behind</a:t>
            </a:r>
            <a:r>
              <a:rPr lang="fr-CA" sz="1200" i="1" dirty="0"/>
              <a:t> </a:t>
            </a:r>
            <a:r>
              <a:rPr lang="fr-CA" sz="1200" dirty="0"/>
              <a:t>»</a:t>
            </a:r>
          </a:p>
          <a:p>
            <a:pPr marL="334566" lvl="1" indent="-334566" algn="just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Informer et consulter les membres pour toute modification aux documents de la structure contractuelle</a:t>
            </a:r>
          </a:p>
          <a:p>
            <a:pPr marL="334566" lvl="1" indent="-334566" algn="just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Déployer les efforts nécessaires dans la transition de l’économie circulaire, notamment par le biais de l’écoconception et de l’écomodulation</a:t>
            </a:r>
          </a:p>
          <a:p>
            <a:pPr marL="334566" lvl="1" indent="-334566" algn="just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Favoriser les partenariats et collaborer aux initiatives nationales et internationales</a:t>
            </a:r>
          </a:p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500" b="1" dirty="0">
                <a:solidFill>
                  <a:srgbClr val="006633"/>
                </a:solidFill>
              </a:rPr>
              <a:t>Engagements des membres</a:t>
            </a:r>
          </a:p>
          <a:p>
            <a:pPr marL="332185" lvl="1" indent="-332185" algn="just" defTabSz="670322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Respecter les termes du contrat, des conditions générales, des politiques et des règlements généraux</a:t>
            </a:r>
          </a:p>
          <a:p>
            <a:pPr marL="332185" lvl="1" indent="-332185" algn="just" defTabSz="670322">
              <a:lnSpc>
                <a:spcPct val="107000"/>
              </a:lnSpc>
              <a:spcBef>
                <a:spcPts val="300"/>
              </a:spcBef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r>
              <a:rPr lang="fr-CA" sz="1200" dirty="0"/>
              <a:t>Se conformer au Règlement et appuyer ÉEQ dans une perspective d’amélioration continue proactive 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Clr>
                <a:srgbClr val="006633"/>
              </a:buClr>
              <a:buFont typeface="Wingdings" panose="05000000000000000000" pitchFamily="2" charset="2"/>
              <a:buChar char="v"/>
            </a:pPr>
            <a:endParaRPr lang="fr-CA" sz="1200" dirty="0"/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CA" sz="1200" kern="100" dirty="0"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CA" sz="1200" kern="100" dirty="0">
                <a:ea typeface="Calibri" panose="020F0502020204030204" pitchFamily="34" charset="0"/>
              </a:rPr>
              <a:t> </a:t>
            </a:r>
          </a:p>
          <a:p>
            <a:pPr marL="675085" lvl="1" indent="-332185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fr-CA" sz="1200" dirty="0">
              <a:solidFill>
                <a:srgbClr val="006633"/>
              </a:solidFill>
              <a:ea typeface="Calibri" panose="020F0502020204030204" pitchFamily="34" charset="0"/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721AEFB4-1E7F-594F-1451-21A32FEBADD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53923" y="650039"/>
            <a:ext cx="8000373" cy="5757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b="1" dirty="0">
                <a:solidFill>
                  <a:srgbClr val="23653D"/>
                </a:solidFill>
              </a:rPr>
              <a:t>MODERNISATION DE LA COLLECTE SÉLECTIVE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15324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15A248-704E-D21F-79D3-ADD78DF8373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1975" y="736684"/>
            <a:ext cx="962944" cy="718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7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86747-5D87-C1A5-4855-FF6072BBC4C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2742871" y="1943100"/>
            <a:ext cx="5587367" cy="1257300"/>
          </a:xfrm>
        </p:spPr>
        <p:txBody>
          <a:bodyPr/>
          <a:lstStyle/>
          <a:p>
            <a:r>
              <a:rPr lang="fr-CA" sz="2400" dirty="0"/>
              <a:t>Rôle de ÉEQ</a:t>
            </a:r>
          </a:p>
          <a:p>
            <a:endParaRPr lang="fr-CA" sz="2400" dirty="0"/>
          </a:p>
          <a:p>
            <a:pPr>
              <a:buClr>
                <a:schemeClr val="bg1"/>
              </a:buClr>
            </a:pPr>
            <a:endParaRPr lang="fr-CA" sz="2100" b="0" dirty="0"/>
          </a:p>
        </p:txBody>
      </p:sp>
    </p:spTree>
    <p:extLst>
      <p:ext uri="{BB962C8B-B14F-4D97-AF65-F5344CB8AC3E}">
        <p14:creationId xmlns:p14="http://schemas.microsoft.com/office/powerpoint/2010/main" val="18127224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U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 rouge (F).potx" id="{2F8B4174-5CF9-4E62-9827-D6E52686D1E1}" vid="{629AD6C3-283E-449B-B1E8-8094B11BA36C}"/>
    </a:ext>
  </a:extLst>
</a:theme>
</file>

<file path=ppt/theme/theme3.xml><?xml version="1.0" encoding="utf-8"?>
<a:theme xmlns:a="http://schemas.openxmlformats.org/drawingml/2006/main" name="1_Thème Office">
  <a:themeElements>
    <a:clrScheme name="Personnalisé 3">
      <a:dk1>
        <a:srgbClr val="575756"/>
      </a:dk1>
      <a:lt1>
        <a:srgbClr val="FFFFFF"/>
      </a:lt1>
      <a:dk2>
        <a:srgbClr val="44546A"/>
      </a:dk2>
      <a:lt2>
        <a:srgbClr val="F2F2F2"/>
      </a:lt2>
      <a:accent1>
        <a:srgbClr val="77B52A"/>
      </a:accent1>
      <a:accent2>
        <a:srgbClr val="575756"/>
      </a:accent2>
      <a:accent3>
        <a:srgbClr val="006533"/>
      </a:accent3>
      <a:accent4>
        <a:srgbClr val="BBD143"/>
      </a:accent4>
      <a:accent5>
        <a:srgbClr val="E2EDD0"/>
      </a:accent5>
      <a:accent6>
        <a:srgbClr val="9D9D9C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lka_EEQ_Gabarit de contenu_Concertation.pptx" id="{B8127B65-746B-446D-B5FE-709E7067CD23}" vid="{717E89F4-A716-48F9-88E2-78B7474372A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366948-d530-4bd8-a5de-6b1ae0e5602a">
      <Terms xmlns="http://schemas.microsoft.com/office/infopath/2007/PartnerControls"/>
    </lcf76f155ced4ddcb4097134ff3c332f>
    <TaxCatchAll xmlns="26a4850b-4733-4947-8723-079cfc15800f" xsi:nil="true"/>
    <_DCDateCreated xmlns="http://schemas.microsoft.com/sharepoint/v3/fields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C598D967DC69419E2229C00567C571" ma:contentTypeVersion="19" ma:contentTypeDescription="Crée un document." ma:contentTypeScope="" ma:versionID="1b157f3e76b3ee4f28e4203eb126998f">
  <xsd:schema xmlns:xsd="http://www.w3.org/2001/XMLSchema" xmlns:xs="http://www.w3.org/2001/XMLSchema" xmlns:p="http://schemas.microsoft.com/office/2006/metadata/properties" xmlns:ns1="http://schemas.microsoft.com/sharepoint/v3" xmlns:ns2="78366948-d530-4bd8-a5de-6b1ae0e5602a" xmlns:ns3="0ed1810d-af82-49a3-9e76-6947b8703aa8" xmlns:ns4="26a4850b-4733-4947-8723-079cfc15800f" xmlns:ns5="http://schemas.microsoft.com/sharepoint/v3/fields" targetNamespace="http://schemas.microsoft.com/office/2006/metadata/properties" ma:root="true" ma:fieldsID="2af1aef255307b41105489b79c1a323a" ns1:_="" ns2:_="" ns3:_="" ns4:_="" ns5:_="">
    <xsd:import namespace="http://schemas.microsoft.com/sharepoint/v3"/>
    <xsd:import namespace="78366948-d530-4bd8-a5de-6b1ae0e5602a"/>
    <xsd:import namespace="0ed1810d-af82-49a3-9e76-6947b8703aa8"/>
    <xsd:import namespace="26a4850b-4733-4947-8723-079cfc15800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5:_DCDateCreated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66948-d530-4bd8-a5de-6b1ae0e560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7c391fc-9682-41dc-be5b-872783f5ce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d1810d-af82-49a3-9e76-6947b8703aa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850b-4733-4947-8723-079cfc15800f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d44735-a682-4d39-ab3c-b86bccbb75b6}" ma:internalName="TaxCatchAll" ma:showField="CatchAllData" ma:web="0ed1810d-af82-49a3-9e76-6947b8703a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23" nillable="true" ma:displayName="Date de création" ma:description="Date à laquelle la ressource a été créée" ma:format="DateTime" ma:internalName="_DCDateCreat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C2F547-6633-489E-99BC-7460662775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4B2D36-8026-4016-8C96-B90929817205}">
  <ds:schemaRefs>
    <ds:schemaRef ds:uri="0ed1810d-af82-49a3-9e76-6947b8703aa8"/>
    <ds:schemaRef ds:uri="26a4850b-4733-4947-8723-079cfc15800f"/>
    <ds:schemaRef ds:uri="78366948-d530-4bd8-a5de-6b1ae0e560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C5788BF-C86F-428E-96F3-C91DF4BF81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366948-d530-4bd8-a5de-6b1ae0e5602a"/>
    <ds:schemaRef ds:uri="0ed1810d-af82-49a3-9e76-6947b8703aa8"/>
    <ds:schemaRef ds:uri="26a4850b-4733-4947-8723-079cfc15800f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10559</TotalTime>
  <Words>1959</Words>
  <Application>Microsoft Office PowerPoint</Application>
  <PresentationFormat>Affichage à l'écran (16:9)</PresentationFormat>
  <Paragraphs>230</Paragraphs>
  <Slides>21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.Apple Color Emoji UI</vt:lpstr>
      <vt:lpstr>Arial</vt:lpstr>
      <vt:lpstr>Arial Narrow</vt:lpstr>
      <vt:lpstr>Calibri</vt:lpstr>
      <vt:lpstr>Corbel</vt:lpstr>
      <vt:lpstr>Mark Pro</vt:lpstr>
      <vt:lpstr>Police système</vt:lpstr>
      <vt:lpstr>Système normal</vt:lpstr>
      <vt:lpstr>Wingdings</vt:lpstr>
      <vt:lpstr>Simple Light</vt:lpstr>
      <vt:lpstr>CONTENU</vt:lpstr>
      <vt:lpstr>1_Thème Office</vt:lpstr>
      <vt:lpstr>Diapositive think-cell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 Baillargeon</dc:creator>
  <cp:lastModifiedBy>Isabelle Laflèche</cp:lastModifiedBy>
  <cp:revision>21</cp:revision>
  <cp:lastPrinted>2022-05-27T19:00:42Z</cp:lastPrinted>
  <dcterms:modified xsi:type="dcterms:W3CDTF">2023-05-09T15:27:56Z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0x01010069C598D967DC69419E2229C00567C571</vt:lpwstr>
  </property>
  <property fmtid="{D5CDD505-2E9C-101B-9397-08002B2CF9AE}" pid="3" name="MediaServiceImageTags">
    <vt:lpwstr/>
  </property>
</Properties>
</file>