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2"/>
  </p:notesMasterIdLst>
  <p:sldIdLst>
    <p:sldId id="256" r:id="rId2"/>
    <p:sldId id="350" r:id="rId3"/>
    <p:sldId id="351" r:id="rId4"/>
    <p:sldId id="352" r:id="rId5"/>
    <p:sldId id="337" r:id="rId6"/>
    <p:sldId id="355" r:id="rId7"/>
    <p:sldId id="353" r:id="rId8"/>
    <p:sldId id="358" r:id="rId9"/>
    <p:sldId id="356" r:id="rId10"/>
    <p:sldId id="357" r:id="rId11"/>
    <p:sldId id="338" r:id="rId12"/>
    <p:sldId id="354" r:id="rId13"/>
    <p:sldId id="299" r:id="rId14"/>
    <p:sldId id="306" r:id="rId15"/>
    <p:sldId id="341" r:id="rId16"/>
    <p:sldId id="312" r:id="rId17"/>
    <p:sldId id="349" r:id="rId18"/>
    <p:sldId id="359" r:id="rId19"/>
    <p:sldId id="344" r:id="rId20"/>
    <p:sldId id="305"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DA51E7-6415-49C1-B1E3-DB9150D055A7}" v="74" dt="2022-01-04T16:35:12.77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2" autoAdjust="0"/>
  </p:normalViewPr>
  <p:slideViewPr>
    <p:cSldViewPr snapToGrid="0">
      <p:cViewPr varScale="1">
        <p:scale>
          <a:sx n="80" d="100"/>
          <a:sy n="80" d="100"/>
        </p:scale>
        <p:origin x="112" y="56"/>
      </p:cViewPr>
      <p:guideLst/>
    </p:cSldViewPr>
  </p:slideViewPr>
  <p:outlineViewPr>
    <p:cViewPr>
      <p:scale>
        <a:sx n="33" d="100"/>
        <a:sy n="33" d="100"/>
      </p:scale>
      <p:origin x="0" y="-6372"/>
    </p:cViewPr>
  </p:outlineViewPr>
  <p:notesTextViewPr>
    <p:cViewPr>
      <p:scale>
        <a:sx n="1" d="1"/>
        <a:sy n="1" d="1"/>
      </p:scale>
      <p:origin x="0" y="0"/>
    </p:cViewPr>
  </p:notesTextViewPr>
  <p:sorterViewPr>
    <p:cViewPr>
      <p:scale>
        <a:sx n="100" d="100"/>
        <a:sy n="100" d="100"/>
      </p:scale>
      <p:origin x="0" y="-606"/>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Feuil1!$B$1</c:f>
              <c:strCache>
                <c:ptCount val="1"/>
                <c:pt idx="0">
                  <c:v>Tonnage</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dLbls>
            <c:dLbl>
              <c:idx val="3"/>
              <c:layout>
                <c:manualLayout>
                  <c:x val="-4.4695110935801585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49-4D54-85A3-3D51B0A96276}"/>
                </c:ext>
              </c:extLst>
            </c:dLbl>
            <c:dLbl>
              <c:idx val="4"/>
              <c:layout>
                <c:manualLayout>
                  <c:x val="0"/>
                  <c:y val="-1.93639211116903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49-4D54-85A3-3D51B0A96276}"/>
                </c:ext>
              </c:extLst>
            </c:dLbl>
            <c:dLbl>
              <c:idx val="5"/>
              <c:layout>
                <c:manualLayout>
                  <c:x val="2.4379433049565693E-3"/>
                  <c:y val="-3.87278422233813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D49-4D54-85A3-3D51B0A96276}"/>
                </c:ext>
              </c:extLst>
            </c:dLbl>
            <c:dLbl>
              <c:idx val="6"/>
              <c:layout>
                <c:manualLayout>
                  <c:x val="-8.9390221871603171E-17"/>
                  <c:y val="-9.68196055584516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D49-4D54-85A3-3D51B0A96276}"/>
                </c:ext>
              </c:extLst>
            </c:dLbl>
            <c:dLbl>
              <c:idx val="7"/>
              <c:layout>
                <c:manualLayout>
                  <c:x val="0"/>
                  <c:y val="-1.1618352667014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D49-4D54-85A3-3D51B0A96276}"/>
                </c:ext>
              </c:extLst>
            </c:dLbl>
            <c:dLbl>
              <c:idx val="8"/>
              <c:layout>
                <c:manualLayout>
                  <c:x val="-1.2189716524782846E-3"/>
                  <c:y val="-9.68196055584523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D49-4D54-85A3-3D51B0A96276}"/>
                </c:ext>
              </c:extLst>
            </c:dLbl>
            <c:dLbl>
              <c:idx val="9"/>
              <c:layout>
                <c:manualLayout>
                  <c:x val="-2.4379433049566586E-3"/>
                  <c:y val="-1.1618352667014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D49-4D54-85A3-3D51B0A96276}"/>
                </c:ext>
              </c:extLst>
            </c:dLbl>
            <c:dLbl>
              <c:idx val="10"/>
              <c:layout>
                <c:manualLayout>
                  <c:x val="-1.0970744872304561E-2"/>
                  <c:y val="-1.1618352667014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D49-4D54-85A3-3D51B0A96276}"/>
                </c:ext>
              </c:extLst>
            </c:dLbl>
            <c:dLbl>
              <c:idx val="11"/>
              <c:layout>
                <c:manualLayout>
                  <c:x val="-7.3138299148697069E-3"/>
                  <c:y val="-1.3554744778183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D49-4D54-85A3-3D51B0A9627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Feuil1!$B$2:$B$13</c:f>
              <c:numCache>
                <c:formatCode>#,##0</c:formatCode>
                <c:ptCount val="12"/>
                <c:pt idx="0">
                  <c:v>135853</c:v>
                </c:pt>
                <c:pt idx="1">
                  <c:v>135836</c:v>
                </c:pt>
                <c:pt idx="2">
                  <c:v>135836</c:v>
                </c:pt>
                <c:pt idx="3">
                  <c:v>108549</c:v>
                </c:pt>
                <c:pt idx="4">
                  <c:v>87069</c:v>
                </c:pt>
                <c:pt idx="5">
                  <c:v>71375</c:v>
                </c:pt>
                <c:pt idx="6">
                  <c:v>60849</c:v>
                </c:pt>
                <c:pt idx="7">
                  <c:v>52469</c:v>
                </c:pt>
                <c:pt idx="8">
                  <c:v>44838</c:v>
                </c:pt>
                <c:pt idx="9">
                  <c:v>38974</c:v>
                </c:pt>
                <c:pt idx="10">
                  <c:v>27848</c:v>
                </c:pt>
                <c:pt idx="11">
                  <c:v>21000</c:v>
                </c:pt>
              </c:numCache>
            </c:numRef>
          </c:val>
          <c:extLst>
            <c:ext xmlns:c16="http://schemas.microsoft.com/office/drawing/2014/chart" uri="{C3380CC4-5D6E-409C-BE32-E72D297353CC}">
              <c16:uniqueId val="{00000000-AD49-4D54-85A3-3D51B0A96276}"/>
            </c:ext>
          </c:extLst>
        </c:ser>
        <c:ser>
          <c:idx val="1"/>
          <c:order val="1"/>
          <c:tx>
            <c:strRef>
              <c:f>Feuil1!$C$1</c:f>
              <c:strCache>
                <c:ptCount val="1"/>
                <c:pt idx="0">
                  <c:v>Colonne1</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Feuil1!$C$2:$C$13</c:f>
              <c:numCache>
                <c:formatCode>General</c:formatCode>
                <c:ptCount val="12"/>
              </c:numCache>
            </c:numRef>
          </c:val>
          <c:extLst>
            <c:ext xmlns:c16="http://schemas.microsoft.com/office/drawing/2014/chart" uri="{C3380CC4-5D6E-409C-BE32-E72D297353CC}">
              <c16:uniqueId val="{00000001-AD49-4D54-85A3-3D51B0A96276}"/>
            </c:ext>
          </c:extLst>
        </c:ser>
        <c:ser>
          <c:idx val="2"/>
          <c:order val="2"/>
          <c:tx>
            <c:strRef>
              <c:f>Feuil1!$D$1</c:f>
              <c:strCache>
                <c:ptCount val="1"/>
                <c:pt idx="0">
                  <c:v>Colonne2</c:v>
                </c:pt>
              </c:strCache>
            </c:strRef>
          </c:tx>
          <c:spPr>
            <a:pattFill prst="ltDnDiag">
              <a:fgClr>
                <a:schemeClr val="accent3"/>
              </a:fgClr>
              <a:bgClr>
                <a:schemeClr val="accent3">
                  <a:lumMod val="20000"/>
                  <a:lumOff val="80000"/>
                </a:schemeClr>
              </a:bgClr>
            </a:pattFill>
            <a:ln>
              <a:solidFill>
                <a:schemeClr val="accent3"/>
              </a:solidFill>
            </a:ln>
            <a:effectLst/>
            <a:sp3d>
              <a:contourClr>
                <a:schemeClr val="accent3"/>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Feuil1!$D$2:$D$13</c:f>
              <c:numCache>
                <c:formatCode>General</c:formatCode>
                <c:ptCount val="12"/>
              </c:numCache>
            </c:numRef>
          </c:val>
          <c:extLst>
            <c:ext xmlns:c16="http://schemas.microsoft.com/office/drawing/2014/chart" uri="{C3380CC4-5D6E-409C-BE32-E72D297353CC}">
              <c16:uniqueId val="{00000002-AD49-4D54-85A3-3D51B0A96276}"/>
            </c:ext>
          </c:extLst>
        </c:ser>
        <c:dLbls>
          <c:showLegendKey val="0"/>
          <c:showVal val="1"/>
          <c:showCatName val="0"/>
          <c:showSerName val="0"/>
          <c:showPercent val="0"/>
          <c:showBubbleSize val="0"/>
        </c:dLbls>
        <c:gapWidth val="160"/>
        <c:gapDepth val="0"/>
        <c:shape val="box"/>
        <c:axId val="1586642719"/>
        <c:axId val="1586639391"/>
        <c:axId val="1679213039"/>
      </c:bar3DChart>
      <c:catAx>
        <c:axId val="1586642719"/>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586639391"/>
        <c:crosses val="autoZero"/>
        <c:auto val="1"/>
        <c:lblAlgn val="ctr"/>
        <c:lblOffset val="100"/>
        <c:noMultiLvlLbl val="0"/>
      </c:catAx>
      <c:valAx>
        <c:axId val="1586639391"/>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586642719"/>
        <c:crosses val="autoZero"/>
        <c:crossBetween val="between"/>
      </c:valAx>
      <c:serAx>
        <c:axId val="1679213039"/>
        <c:scaling>
          <c:orientation val="minMax"/>
        </c:scaling>
        <c:delete val="1"/>
        <c:axPos val="b"/>
        <c:majorTickMark val="out"/>
        <c:minorTickMark val="none"/>
        <c:tickLblPos val="nextTo"/>
        <c:crossAx val="1586639391"/>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Feuil1!$B$1</c:f>
              <c:strCache>
                <c:ptCount val="1"/>
                <c:pt idx="0">
                  <c:v>Série 1</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dLbls>
            <c:dLbl>
              <c:idx val="0"/>
              <c:layout>
                <c:manualLayout>
                  <c:x val="2.1540695502065322E-2"/>
                  <c:y val="-4.21874974048045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ED0-4C8F-827F-74B79837D5E7}"/>
                </c:ext>
              </c:extLst>
            </c:dLbl>
            <c:dLbl>
              <c:idx val="1"/>
              <c:layout>
                <c:manualLayout>
                  <c:x val="1.1403897618740418E-2"/>
                  <c:y val="-4.9218746972272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D0-4C8F-827F-74B79837D5E7}"/>
                </c:ext>
              </c:extLst>
            </c:dLbl>
            <c:dLbl>
              <c:idx val="2"/>
              <c:layout>
                <c:manualLayout>
                  <c:x val="5.0683989416624286E-3"/>
                  <c:y val="-4.68749971164495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ED0-4C8F-827F-74B79837D5E7}"/>
                </c:ext>
              </c:extLst>
            </c:dLbl>
            <c:dLbl>
              <c:idx val="3"/>
              <c:layout>
                <c:manualLayout>
                  <c:x val="-1.2670997354156071E-3"/>
                  <c:y val="-2.3437498558224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ED0-4C8F-827F-74B79837D5E7}"/>
                </c:ext>
              </c:extLst>
            </c:dLbl>
            <c:dLbl>
              <c:idx val="4"/>
              <c:layout>
                <c:manualLayout>
                  <c:x val="-1.1403897618740465E-2"/>
                  <c:y val="-2.57812484140472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D0-4C8F-827F-74B79837D5E7}"/>
                </c:ext>
              </c:extLst>
            </c:dLbl>
            <c:dLbl>
              <c:idx val="5"/>
              <c:delete val="1"/>
              <c:extLst>
                <c:ext xmlns:c15="http://schemas.microsoft.com/office/drawing/2012/chart" uri="{CE6537A1-D6FC-4f65-9D91-7224C49458BB}"/>
                <c:ext xmlns:c16="http://schemas.microsoft.com/office/drawing/2014/chart" uri="{C3380CC4-5D6E-409C-BE32-E72D297353CC}">
                  <c16:uniqueId val="{00000004-1ED0-4C8F-827F-74B79837D5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Feuil1!$A$2:$A$7</c:f>
              <c:strCache>
                <c:ptCount val="6"/>
                <c:pt idx="0">
                  <c:v>Tarif 2017</c:v>
                </c:pt>
                <c:pt idx="1">
                  <c:v>Tarif 2018</c:v>
                </c:pt>
                <c:pt idx="2">
                  <c:v>Tarif 2019</c:v>
                </c:pt>
                <c:pt idx="3">
                  <c:v>Tarif 2020</c:v>
                </c:pt>
                <c:pt idx="4">
                  <c:v>Tarif 2021</c:v>
                </c:pt>
                <c:pt idx="5">
                  <c:v>Tarif 2022</c:v>
                </c:pt>
              </c:strCache>
            </c:strRef>
          </c:cat>
          <c:val>
            <c:numRef>
              <c:f>Feuil1!$B$2:$B$7</c:f>
              <c:numCache>
                <c:formatCode>_("$"* #,##0.00_);_("$"* \(#,##0.00\);_("$"* "-"??_);_(@_)</c:formatCode>
                <c:ptCount val="6"/>
                <c:pt idx="0">
                  <c:v>1500000</c:v>
                </c:pt>
                <c:pt idx="1">
                  <c:v>2500000</c:v>
                </c:pt>
                <c:pt idx="2">
                  <c:v>3500000</c:v>
                </c:pt>
                <c:pt idx="3">
                  <c:v>8303862</c:v>
                </c:pt>
                <c:pt idx="4">
                  <c:v>9663864</c:v>
                </c:pt>
                <c:pt idx="5">
                  <c:v>5144400</c:v>
                </c:pt>
              </c:numCache>
            </c:numRef>
          </c:val>
          <c:extLst>
            <c:ext xmlns:c16="http://schemas.microsoft.com/office/drawing/2014/chart" uri="{C3380CC4-5D6E-409C-BE32-E72D297353CC}">
              <c16:uniqueId val="{00000000-1ED0-4C8F-827F-74B79837D5E7}"/>
            </c:ext>
          </c:extLst>
        </c:ser>
        <c:ser>
          <c:idx val="1"/>
          <c:order val="1"/>
          <c:tx>
            <c:strRef>
              <c:f>Feuil1!$C$1</c:f>
              <c:strCache>
                <c:ptCount val="1"/>
                <c:pt idx="0">
                  <c:v>Colonne1</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Feuil1!$A$2:$A$7</c:f>
              <c:strCache>
                <c:ptCount val="6"/>
                <c:pt idx="0">
                  <c:v>Tarif 2017</c:v>
                </c:pt>
                <c:pt idx="1">
                  <c:v>Tarif 2018</c:v>
                </c:pt>
                <c:pt idx="2">
                  <c:v>Tarif 2019</c:v>
                </c:pt>
                <c:pt idx="3">
                  <c:v>Tarif 2020</c:v>
                </c:pt>
                <c:pt idx="4">
                  <c:v>Tarif 2021</c:v>
                </c:pt>
                <c:pt idx="5">
                  <c:v>Tarif 2022</c:v>
                </c:pt>
              </c:strCache>
            </c:strRef>
          </c:cat>
          <c:val>
            <c:numRef>
              <c:f>Feuil1!$C$2:$C$7</c:f>
              <c:numCache>
                <c:formatCode>General</c:formatCode>
                <c:ptCount val="6"/>
              </c:numCache>
            </c:numRef>
          </c:val>
          <c:extLst>
            <c:ext xmlns:c16="http://schemas.microsoft.com/office/drawing/2014/chart" uri="{C3380CC4-5D6E-409C-BE32-E72D297353CC}">
              <c16:uniqueId val="{00000001-1ED0-4C8F-827F-74B79837D5E7}"/>
            </c:ext>
          </c:extLst>
        </c:ser>
        <c:ser>
          <c:idx val="2"/>
          <c:order val="2"/>
          <c:tx>
            <c:strRef>
              <c:f>Feuil1!$D$1</c:f>
              <c:strCache>
                <c:ptCount val="1"/>
                <c:pt idx="0">
                  <c:v>Colonne2</c:v>
                </c:pt>
              </c:strCache>
            </c:strRef>
          </c:tx>
          <c:spPr>
            <a:pattFill prst="ltDnDiag">
              <a:fgClr>
                <a:schemeClr val="accent3"/>
              </a:fgClr>
              <a:bgClr>
                <a:schemeClr val="accent3">
                  <a:lumMod val="20000"/>
                  <a:lumOff val="80000"/>
                </a:schemeClr>
              </a:bgClr>
            </a:pattFill>
            <a:ln>
              <a:solidFill>
                <a:schemeClr val="accent3"/>
              </a:solidFill>
            </a:ln>
            <a:effectLst/>
            <a:sp3d>
              <a:contourClr>
                <a:schemeClr val="accent3"/>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Feuil1!$A$2:$A$7</c:f>
              <c:strCache>
                <c:ptCount val="6"/>
                <c:pt idx="0">
                  <c:v>Tarif 2017</c:v>
                </c:pt>
                <c:pt idx="1">
                  <c:v>Tarif 2018</c:v>
                </c:pt>
                <c:pt idx="2">
                  <c:v>Tarif 2019</c:v>
                </c:pt>
                <c:pt idx="3">
                  <c:v>Tarif 2020</c:v>
                </c:pt>
                <c:pt idx="4">
                  <c:v>Tarif 2021</c:v>
                </c:pt>
                <c:pt idx="5">
                  <c:v>Tarif 2022</c:v>
                </c:pt>
              </c:strCache>
            </c:strRef>
          </c:cat>
          <c:val>
            <c:numRef>
              <c:f>Feuil1!$D$2:$D$7</c:f>
              <c:numCache>
                <c:formatCode>General</c:formatCode>
                <c:ptCount val="6"/>
              </c:numCache>
            </c:numRef>
          </c:val>
          <c:extLst>
            <c:ext xmlns:c16="http://schemas.microsoft.com/office/drawing/2014/chart" uri="{C3380CC4-5D6E-409C-BE32-E72D297353CC}">
              <c16:uniqueId val="{00000002-1ED0-4C8F-827F-74B79837D5E7}"/>
            </c:ext>
          </c:extLst>
        </c:ser>
        <c:dLbls>
          <c:showLegendKey val="0"/>
          <c:showVal val="1"/>
          <c:showCatName val="0"/>
          <c:showSerName val="0"/>
          <c:showPercent val="0"/>
          <c:showBubbleSize val="0"/>
        </c:dLbls>
        <c:gapWidth val="160"/>
        <c:gapDepth val="0"/>
        <c:shape val="box"/>
        <c:axId val="1545727279"/>
        <c:axId val="1545725199"/>
        <c:axId val="1565250015"/>
      </c:bar3DChart>
      <c:catAx>
        <c:axId val="154572727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545725199"/>
        <c:crosses val="autoZero"/>
        <c:auto val="1"/>
        <c:lblAlgn val="ctr"/>
        <c:lblOffset val="100"/>
        <c:noMultiLvlLbl val="0"/>
      </c:catAx>
      <c:valAx>
        <c:axId val="1545725199"/>
        <c:scaling>
          <c:orientation val="minMax"/>
        </c:scaling>
        <c:delete val="0"/>
        <c:axPos val="l"/>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545727279"/>
        <c:crosses val="autoZero"/>
        <c:crossBetween val="between"/>
      </c:valAx>
      <c:serAx>
        <c:axId val="1565250015"/>
        <c:scaling>
          <c:orientation val="minMax"/>
        </c:scaling>
        <c:delete val="1"/>
        <c:axPos val="b"/>
        <c:majorTickMark val="none"/>
        <c:minorTickMark val="none"/>
        <c:tickLblPos val="nextTo"/>
        <c:crossAx val="1545725199"/>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E157C7-A622-4BEF-9EB9-E04BDB78BA52}"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fr-CA"/>
        </a:p>
      </dgm:t>
    </dgm:pt>
    <dgm:pt modelId="{D6540480-E80E-442A-ACCE-37D085378117}">
      <dgm:prSet phldrT="[Texte]"/>
      <dgm:spPr/>
      <dgm:t>
        <a:bodyPr/>
        <a:lstStyle/>
        <a:p>
          <a:r>
            <a:rPr lang="fr-CA" dirty="0"/>
            <a:t>Président du conseil </a:t>
          </a:r>
        </a:p>
      </dgm:t>
    </dgm:pt>
    <dgm:pt modelId="{EDD52B26-1C9C-4CEE-96CE-9D6152E74BAF}" type="parTrans" cxnId="{5614FBF6-2989-482E-BEFC-7949633555DE}">
      <dgm:prSet/>
      <dgm:spPr/>
      <dgm:t>
        <a:bodyPr/>
        <a:lstStyle/>
        <a:p>
          <a:endParaRPr lang="fr-CA"/>
        </a:p>
      </dgm:t>
    </dgm:pt>
    <dgm:pt modelId="{C6F75E30-BBB4-4D2E-942B-9CFB4A5A2F08}" type="sibTrans" cxnId="{5614FBF6-2989-482E-BEFC-7949633555DE}">
      <dgm:prSet/>
      <dgm:spPr/>
      <dgm:t>
        <a:bodyPr/>
        <a:lstStyle/>
        <a:p>
          <a:endParaRPr lang="fr-CA"/>
        </a:p>
      </dgm:t>
    </dgm:pt>
    <dgm:pt modelId="{EBF0A9DE-EDB1-4CC9-8964-F928FCF2FB32}">
      <dgm:prSet phldrT="[Texte]"/>
      <dgm:spPr/>
      <dgm:t>
        <a:bodyPr/>
        <a:lstStyle/>
        <a:p>
          <a:r>
            <a:rPr lang="fr-CA" dirty="0"/>
            <a:t>Trésorier</a:t>
          </a:r>
        </a:p>
      </dgm:t>
    </dgm:pt>
    <dgm:pt modelId="{B3825016-9F26-46F0-8235-C023F8DD17A8}" type="parTrans" cxnId="{5AA648BC-33FE-40A0-9EE3-AC5DF4398C3B}">
      <dgm:prSet/>
      <dgm:spPr/>
      <dgm:t>
        <a:bodyPr/>
        <a:lstStyle/>
        <a:p>
          <a:endParaRPr lang="fr-CA"/>
        </a:p>
      </dgm:t>
    </dgm:pt>
    <dgm:pt modelId="{109C1D01-7B3C-41DD-B2DB-DF2680F16AC2}" type="sibTrans" cxnId="{5AA648BC-33FE-40A0-9EE3-AC5DF4398C3B}">
      <dgm:prSet/>
      <dgm:spPr/>
      <dgm:t>
        <a:bodyPr/>
        <a:lstStyle/>
        <a:p>
          <a:endParaRPr lang="fr-CA"/>
        </a:p>
      </dgm:t>
    </dgm:pt>
    <dgm:pt modelId="{FF90FEB8-CEA0-4775-850A-CE49B011FE8D}">
      <dgm:prSet phldrT="[Texte]"/>
      <dgm:spPr/>
      <dgm:t>
        <a:bodyPr/>
        <a:lstStyle/>
        <a:p>
          <a:r>
            <a:rPr lang="fr-CA" dirty="0"/>
            <a:t>Secrétaire</a:t>
          </a:r>
        </a:p>
      </dgm:t>
    </dgm:pt>
    <dgm:pt modelId="{8868E15F-15FD-4C43-8FB7-A6CE7D2956F9}" type="parTrans" cxnId="{5A7EDBD8-E4BF-4F1B-BE7B-B5784CADFDF8}">
      <dgm:prSet/>
      <dgm:spPr/>
      <dgm:t>
        <a:bodyPr/>
        <a:lstStyle/>
        <a:p>
          <a:endParaRPr lang="fr-CA"/>
        </a:p>
      </dgm:t>
    </dgm:pt>
    <dgm:pt modelId="{76EDDD77-04A4-452C-879D-2ABABDFBBAC9}" type="sibTrans" cxnId="{5A7EDBD8-E4BF-4F1B-BE7B-B5784CADFDF8}">
      <dgm:prSet/>
      <dgm:spPr/>
      <dgm:t>
        <a:bodyPr/>
        <a:lstStyle/>
        <a:p>
          <a:endParaRPr lang="fr-CA"/>
        </a:p>
      </dgm:t>
    </dgm:pt>
    <dgm:pt modelId="{6B751C4B-728A-4B16-BC0C-402DAA2FF193}">
      <dgm:prSet phldrT="[Texte]"/>
      <dgm:spPr/>
      <dgm:t>
        <a:bodyPr/>
        <a:lstStyle/>
        <a:p>
          <a:r>
            <a:rPr lang="fr-CA" dirty="0"/>
            <a:t>Firme comptable Boulais CPA</a:t>
          </a:r>
        </a:p>
      </dgm:t>
    </dgm:pt>
    <dgm:pt modelId="{32F52299-C9EC-40E9-87CA-A8850E88C0D8}" type="sibTrans" cxnId="{434958C6-18E1-4C41-AAAE-F5EC10987121}">
      <dgm:prSet/>
      <dgm:spPr/>
      <dgm:t>
        <a:bodyPr/>
        <a:lstStyle/>
        <a:p>
          <a:endParaRPr lang="fr-CA"/>
        </a:p>
      </dgm:t>
    </dgm:pt>
    <dgm:pt modelId="{4AD835DF-2FFF-4F80-AE0E-9E84D6FE27A8}" type="parTrans" cxnId="{434958C6-18E1-4C41-AAAE-F5EC10987121}">
      <dgm:prSet/>
      <dgm:spPr/>
      <dgm:t>
        <a:bodyPr/>
        <a:lstStyle/>
        <a:p>
          <a:endParaRPr lang="fr-CA"/>
        </a:p>
      </dgm:t>
    </dgm:pt>
    <dgm:pt modelId="{A27DED93-E750-4FDF-920C-C5CE8EFBF7D8}">
      <dgm:prSet phldrT="[Texte]"/>
      <dgm:spPr/>
      <dgm:t>
        <a:bodyPr/>
        <a:lstStyle/>
        <a:p>
          <a:r>
            <a:rPr lang="fr-CA" dirty="0"/>
            <a:t>Directeur </a:t>
          </a:r>
        </a:p>
      </dgm:t>
    </dgm:pt>
    <dgm:pt modelId="{8A854EEA-65D0-4637-96D9-456258AF574F}" type="sibTrans" cxnId="{A8E817E6-086A-4E7D-B3DE-ECFF2359C2D8}">
      <dgm:prSet/>
      <dgm:spPr/>
      <dgm:t>
        <a:bodyPr/>
        <a:lstStyle/>
        <a:p>
          <a:endParaRPr lang="fr-CA"/>
        </a:p>
      </dgm:t>
    </dgm:pt>
    <dgm:pt modelId="{CC8BD7B1-1BAB-474E-B079-E5D1744E1CEA}" type="parTrans" cxnId="{A8E817E6-086A-4E7D-B3DE-ECFF2359C2D8}">
      <dgm:prSet/>
      <dgm:spPr/>
      <dgm:t>
        <a:bodyPr/>
        <a:lstStyle/>
        <a:p>
          <a:endParaRPr lang="fr-CA"/>
        </a:p>
      </dgm:t>
    </dgm:pt>
    <dgm:pt modelId="{1E4E5879-762C-4314-9B43-4A54C44ED548}" type="pres">
      <dgm:prSet presAssocID="{CCE157C7-A622-4BEF-9EB9-E04BDB78BA52}" presName="Name0" presStyleCnt="0">
        <dgm:presLayoutVars>
          <dgm:dir/>
          <dgm:animLvl val="lvl"/>
          <dgm:resizeHandles val="exact"/>
        </dgm:presLayoutVars>
      </dgm:prSet>
      <dgm:spPr/>
    </dgm:pt>
    <dgm:pt modelId="{313C9A20-1D3E-4DEB-9801-4899637CF673}" type="pres">
      <dgm:prSet presAssocID="{6B751C4B-728A-4B16-BC0C-402DAA2FF193}" presName="boxAndChildren" presStyleCnt="0"/>
      <dgm:spPr/>
    </dgm:pt>
    <dgm:pt modelId="{6D6A345B-0DE0-4210-B6F0-9854D6459BA4}" type="pres">
      <dgm:prSet presAssocID="{6B751C4B-728A-4B16-BC0C-402DAA2FF193}" presName="parentTextBox" presStyleLbl="node1" presStyleIdx="0" presStyleCnt="3"/>
      <dgm:spPr/>
    </dgm:pt>
    <dgm:pt modelId="{FF5358BF-850F-42E5-A3C5-F8E242D7FD23}" type="pres">
      <dgm:prSet presAssocID="{8A854EEA-65D0-4637-96D9-456258AF574F}" presName="sp" presStyleCnt="0"/>
      <dgm:spPr/>
    </dgm:pt>
    <dgm:pt modelId="{61DD5223-CC60-4360-B1DB-08EDF0F29BB7}" type="pres">
      <dgm:prSet presAssocID="{A27DED93-E750-4FDF-920C-C5CE8EFBF7D8}" presName="arrowAndChildren" presStyleCnt="0"/>
      <dgm:spPr/>
    </dgm:pt>
    <dgm:pt modelId="{064CF07C-11E0-48A9-BB87-B467FF68D727}" type="pres">
      <dgm:prSet presAssocID="{A27DED93-E750-4FDF-920C-C5CE8EFBF7D8}" presName="parentTextArrow" presStyleLbl="node1" presStyleIdx="1" presStyleCnt="3"/>
      <dgm:spPr/>
    </dgm:pt>
    <dgm:pt modelId="{10D40706-8ED4-4992-9E50-668B74C3F318}" type="pres">
      <dgm:prSet presAssocID="{C6F75E30-BBB4-4D2E-942B-9CFB4A5A2F08}" presName="sp" presStyleCnt="0"/>
      <dgm:spPr/>
    </dgm:pt>
    <dgm:pt modelId="{0E733EA6-5C26-4D8E-AD20-80DBCF53D394}" type="pres">
      <dgm:prSet presAssocID="{D6540480-E80E-442A-ACCE-37D085378117}" presName="arrowAndChildren" presStyleCnt="0"/>
      <dgm:spPr/>
    </dgm:pt>
    <dgm:pt modelId="{05B3C153-5450-4545-B7E2-115D4F141E88}" type="pres">
      <dgm:prSet presAssocID="{D6540480-E80E-442A-ACCE-37D085378117}" presName="parentTextArrow" presStyleLbl="node1" presStyleIdx="1" presStyleCnt="3"/>
      <dgm:spPr/>
    </dgm:pt>
    <dgm:pt modelId="{8B0C9B2A-9736-4264-824C-AA2F1355A639}" type="pres">
      <dgm:prSet presAssocID="{D6540480-E80E-442A-ACCE-37D085378117}" presName="arrow" presStyleLbl="node1" presStyleIdx="2" presStyleCnt="3"/>
      <dgm:spPr/>
    </dgm:pt>
    <dgm:pt modelId="{209B3D16-F140-4965-B769-A752530F7B61}" type="pres">
      <dgm:prSet presAssocID="{D6540480-E80E-442A-ACCE-37D085378117}" presName="descendantArrow" presStyleCnt="0"/>
      <dgm:spPr/>
    </dgm:pt>
    <dgm:pt modelId="{A687A67C-2B4A-4CF1-A8BB-DA23AAA69F22}" type="pres">
      <dgm:prSet presAssocID="{EBF0A9DE-EDB1-4CC9-8964-F928FCF2FB32}" presName="childTextArrow" presStyleLbl="fgAccFollowNode1" presStyleIdx="0" presStyleCnt="2">
        <dgm:presLayoutVars>
          <dgm:bulletEnabled val="1"/>
        </dgm:presLayoutVars>
      </dgm:prSet>
      <dgm:spPr/>
    </dgm:pt>
    <dgm:pt modelId="{F999A785-0394-47B0-A7A3-1B8F2EAF15E8}" type="pres">
      <dgm:prSet presAssocID="{FF90FEB8-CEA0-4775-850A-CE49B011FE8D}" presName="childTextArrow" presStyleLbl="fgAccFollowNode1" presStyleIdx="1" presStyleCnt="2">
        <dgm:presLayoutVars>
          <dgm:bulletEnabled val="1"/>
        </dgm:presLayoutVars>
      </dgm:prSet>
      <dgm:spPr/>
    </dgm:pt>
  </dgm:ptLst>
  <dgm:cxnLst>
    <dgm:cxn modelId="{BBCC291D-9F57-4098-A007-349137F8346C}" type="presOf" srcId="{D6540480-E80E-442A-ACCE-37D085378117}" destId="{8B0C9B2A-9736-4264-824C-AA2F1355A639}" srcOrd="1" destOrd="0" presId="urn:microsoft.com/office/officeart/2005/8/layout/process4"/>
    <dgm:cxn modelId="{F0E37732-CBAB-44F3-87A5-EA7488C58635}" type="presOf" srcId="{CCE157C7-A622-4BEF-9EB9-E04BDB78BA52}" destId="{1E4E5879-762C-4314-9B43-4A54C44ED548}" srcOrd="0" destOrd="0" presId="urn:microsoft.com/office/officeart/2005/8/layout/process4"/>
    <dgm:cxn modelId="{5E03CC88-DF53-45AA-99F4-5B27EE15A8FA}" type="presOf" srcId="{FF90FEB8-CEA0-4775-850A-CE49B011FE8D}" destId="{F999A785-0394-47B0-A7A3-1B8F2EAF15E8}" srcOrd="0" destOrd="0" presId="urn:microsoft.com/office/officeart/2005/8/layout/process4"/>
    <dgm:cxn modelId="{3A60318A-85E0-4384-9D86-9AA880A1B2E3}" type="presOf" srcId="{D6540480-E80E-442A-ACCE-37D085378117}" destId="{05B3C153-5450-4545-B7E2-115D4F141E88}" srcOrd="0" destOrd="0" presId="urn:microsoft.com/office/officeart/2005/8/layout/process4"/>
    <dgm:cxn modelId="{10EDECA7-C39E-4FB7-8520-ECCEB6413F75}" type="presOf" srcId="{A27DED93-E750-4FDF-920C-C5CE8EFBF7D8}" destId="{064CF07C-11E0-48A9-BB87-B467FF68D727}" srcOrd="0" destOrd="0" presId="urn:microsoft.com/office/officeart/2005/8/layout/process4"/>
    <dgm:cxn modelId="{19337FB5-7D25-43E7-A65A-10F6BF23E4CF}" type="presOf" srcId="{6B751C4B-728A-4B16-BC0C-402DAA2FF193}" destId="{6D6A345B-0DE0-4210-B6F0-9854D6459BA4}" srcOrd="0" destOrd="0" presId="urn:microsoft.com/office/officeart/2005/8/layout/process4"/>
    <dgm:cxn modelId="{5AA648BC-33FE-40A0-9EE3-AC5DF4398C3B}" srcId="{D6540480-E80E-442A-ACCE-37D085378117}" destId="{EBF0A9DE-EDB1-4CC9-8964-F928FCF2FB32}" srcOrd="0" destOrd="0" parTransId="{B3825016-9F26-46F0-8235-C023F8DD17A8}" sibTransId="{109C1D01-7B3C-41DD-B2DB-DF2680F16AC2}"/>
    <dgm:cxn modelId="{434958C6-18E1-4C41-AAAE-F5EC10987121}" srcId="{CCE157C7-A622-4BEF-9EB9-E04BDB78BA52}" destId="{6B751C4B-728A-4B16-BC0C-402DAA2FF193}" srcOrd="2" destOrd="0" parTransId="{4AD835DF-2FFF-4F80-AE0E-9E84D6FE27A8}" sibTransId="{32F52299-C9EC-40E9-87CA-A8850E88C0D8}"/>
    <dgm:cxn modelId="{3E38CACD-C77A-4668-8B41-2A4B87370503}" type="presOf" srcId="{EBF0A9DE-EDB1-4CC9-8964-F928FCF2FB32}" destId="{A687A67C-2B4A-4CF1-A8BB-DA23AAA69F22}" srcOrd="0" destOrd="0" presId="urn:microsoft.com/office/officeart/2005/8/layout/process4"/>
    <dgm:cxn modelId="{5A7EDBD8-E4BF-4F1B-BE7B-B5784CADFDF8}" srcId="{D6540480-E80E-442A-ACCE-37D085378117}" destId="{FF90FEB8-CEA0-4775-850A-CE49B011FE8D}" srcOrd="1" destOrd="0" parTransId="{8868E15F-15FD-4C43-8FB7-A6CE7D2956F9}" sibTransId="{76EDDD77-04A4-452C-879D-2ABABDFBBAC9}"/>
    <dgm:cxn modelId="{A8E817E6-086A-4E7D-B3DE-ECFF2359C2D8}" srcId="{CCE157C7-A622-4BEF-9EB9-E04BDB78BA52}" destId="{A27DED93-E750-4FDF-920C-C5CE8EFBF7D8}" srcOrd="1" destOrd="0" parTransId="{CC8BD7B1-1BAB-474E-B079-E5D1744E1CEA}" sibTransId="{8A854EEA-65D0-4637-96D9-456258AF574F}"/>
    <dgm:cxn modelId="{5614FBF6-2989-482E-BEFC-7949633555DE}" srcId="{CCE157C7-A622-4BEF-9EB9-E04BDB78BA52}" destId="{D6540480-E80E-442A-ACCE-37D085378117}" srcOrd="0" destOrd="0" parTransId="{EDD52B26-1C9C-4CEE-96CE-9D6152E74BAF}" sibTransId="{C6F75E30-BBB4-4D2E-942B-9CFB4A5A2F08}"/>
    <dgm:cxn modelId="{445E9E84-EC52-40AD-A5A4-E0AC8B21A213}" type="presParOf" srcId="{1E4E5879-762C-4314-9B43-4A54C44ED548}" destId="{313C9A20-1D3E-4DEB-9801-4899637CF673}" srcOrd="0" destOrd="0" presId="urn:microsoft.com/office/officeart/2005/8/layout/process4"/>
    <dgm:cxn modelId="{A3DAFBC0-B329-4ACF-88A9-E4DF13DDFD31}" type="presParOf" srcId="{313C9A20-1D3E-4DEB-9801-4899637CF673}" destId="{6D6A345B-0DE0-4210-B6F0-9854D6459BA4}" srcOrd="0" destOrd="0" presId="urn:microsoft.com/office/officeart/2005/8/layout/process4"/>
    <dgm:cxn modelId="{E8999868-62F9-45AF-B16B-CE87DBA108FC}" type="presParOf" srcId="{1E4E5879-762C-4314-9B43-4A54C44ED548}" destId="{FF5358BF-850F-42E5-A3C5-F8E242D7FD23}" srcOrd="1" destOrd="0" presId="urn:microsoft.com/office/officeart/2005/8/layout/process4"/>
    <dgm:cxn modelId="{24D10FE0-C986-4721-9B71-04E450551D15}" type="presParOf" srcId="{1E4E5879-762C-4314-9B43-4A54C44ED548}" destId="{61DD5223-CC60-4360-B1DB-08EDF0F29BB7}" srcOrd="2" destOrd="0" presId="urn:microsoft.com/office/officeart/2005/8/layout/process4"/>
    <dgm:cxn modelId="{94F982AF-6781-4F1B-961A-08DB4DE8F9A8}" type="presParOf" srcId="{61DD5223-CC60-4360-B1DB-08EDF0F29BB7}" destId="{064CF07C-11E0-48A9-BB87-B467FF68D727}" srcOrd="0" destOrd="0" presId="urn:microsoft.com/office/officeart/2005/8/layout/process4"/>
    <dgm:cxn modelId="{F7EBDB63-A1CF-4F0F-A0E2-598FC265E47B}" type="presParOf" srcId="{1E4E5879-762C-4314-9B43-4A54C44ED548}" destId="{10D40706-8ED4-4992-9E50-668B74C3F318}" srcOrd="3" destOrd="0" presId="urn:microsoft.com/office/officeart/2005/8/layout/process4"/>
    <dgm:cxn modelId="{888B4C6F-510D-4093-B9C3-E5A39CA290A6}" type="presParOf" srcId="{1E4E5879-762C-4314-9B43-4A54C44ED548}" destId="{0E733EA6-5C26-4D8E-AD20-80DBCF53D394}" srcOrd="4" destOrd="0" presId="urn:microsoft.com/office/officeart/2005/8/layout/process4"/>
    <dgm:cxn modelId="{0725FAF3-E70A-44DA-9114-DC2159966399}" type="presParOf" srcId="{0E733EA6-5C26-4D8E-AD20-80DBCF53D394}" destId="{05B3C153-5450-4545-B7E2-115D4F141E88}" srcOrd="0" destOrd="0" presId="urn:microsoft.com/office/officeart/2005/8/layout/process4"/>
    <dgm:cxn modelId="{998D76EB-F011-4EF1-8120-3AAFBBD021D3}" type="presParOf" srcId="{0E733EA6-5C26-4D8E-AD20-80DBCF53D394}" destId="{8B0C9B2A-9736-4264-824C-AA2F1355A639}" srcOrd="1" destOrd="0" presId="urn:microsoft.com/office/officeart/2005/8/layout/process4"/>
    <dgm:cxn modelId="{1B84511E-A682-4FA9-AA58-9910EE1E76BD}" type="presParOf" srcId="{0E733EA6-5C26-4D8E-AD20-80DBCF53D394}" destId="{209B3D16-F140-4965-B769-A752530F7B61}" srcOrd="2" destOrd="0" presId="urn:microsoft.com/office/officeart/2005/8/layout/process4"/>
    <dgm:cxn modelId="{6B6F978A-B742-4A9E-AF33-CDB19F4CBBE2}" type="presParOf" srcId="{209B3D16-F140-4965-B769-A752530F7B61}" destId="{A687A67C-2B4A-4CF1-A8BB-DA23AAA69F22}" srcOrd="0" destOrd="0" presId="urn:microsoft.com/office/officeart/2005/8/layout/process4"/>
    <dgm:cxn modelId="{64C54014-897E-44A1-8D7E-DEBF7221F5D6}" type="presParOf" srcId="{209B3D16-F140-4965-B769-A752530F7B61}" destId="{F999A785-0394-47B0-A7A3-1B8F2EAF15E8}" srcOrd="1"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DD11B7-2A3B-49F2-B558-A1FEA0954B1A}" type="doc">
      <dgm:prSet loTypeId="urn:microsoft.com/office/officeart/2005/8/layout/hProcess9" loCatId="process" qsTypeId="urn:microsoft.com/office/officeart/2005/8/quickstyle/simple1" qsCatId="simple" csTypeId="urn:microsoft.com/office/officeart/2005/8/colors/accent1_2" csCatId="accent1" phldr="1"/>
      <dgm:spPr/>
    </dgm:pt>
    <dgm:pt modelId="{4F66EFBA-6159-404A-A07B-10E9477D157D}">
      <dgm:prSet phldrT="[Texte]"/>
      <dgm:spPr/>
      <dgm:t>
        <a:bodyPr/>
        <a:lstStyle/>
        <a:p>
          <a:r>
            <a:rPr lang="fr-CA" dirty="0"/>
            <a:t>Ancien système</a:t>
          </a:r>
        </a:p>
        <a:p>
          <a:r>
            <a:rPr lang="fr-CA" dirty="0"/>
            <a:t>2005-2021</a:t>
          </a:r>
        </a:p>
      </dgm:t>
    </dgm:pt>
    <dgm:pt modelId="{C8DC077A-0223-4F38-B3EE-C8C8CE661D30}" type="parTrans" cxnId="{53C8EF43-DAF4-41B1-955E-42A32EE39E27}">
      <dgm:prSet/>
      <dgm:spPr/>
      <dgm:t>
        <a:bodyPr/>
        <a:lstStyle/>
        <a:p>
          <a:endParaRPr lang="fr-CA"/>
        </a:p>
      </dgm:t>
    </dgm:pt>
    <dgm:pt modelId="{3C8B9D6A-E54C-487A-8BED-BFC286086F1E}" type="sibTrans" cxnId="{53C8EF43-DAF4-41B1-955E-42A32EE39E27}">
      <dgm:prSet/>
      <dgm:spPr/>
      <dgm:t>
        <a:bodyPr/>
        <a:lstStyle/>
        <a:p>
          <a:endParaRPr lang="fr-CA"/>
        </a:p>
      </dgm:t>
    </dgm:pt>
    <dgm:pt modelId="{99977672-D246-4019-9BCA-E99F76C6F789}">
      <dgm:prSet phldrT="[Texte]"/>
      <dgm:spPr/>
      <dgm:t>
        <a:bodyPr/>
        <a:lstStyle/>
        <a:p>
          <a:r>
            <a:rPr lang="fr-CA" dirty="0"/>
            <a:t>Système hybride</a:t>
          </a:r>
        </a:p>
        <a:p>
          <a:r>
            <a:rPr lang="fr-CA" dirty="0"/>
            <a:t>2022-2024</a:t>
          </a:r>
        </a:p>
      </dgm:t>
    </dgm:pt>
    <dgm:pt modelId="{8D5727F5-60FC-40BA-8463-198FF32363D2}" type="parTrans" cxnId="{F0587C1F-D52B-494D-AFDD-AB242DABCC20}">
      <dgm:prSet/>
      <dgm:spPr/>
      <dgm:t>
        <a:bodyPr/>
        <a:lstStyle/>
        <a:p>
          <a:endParaRPr lang="fr-CA"/>
        </a:p>
      </dgm:t>
    </dgm:pt>
    <dgm:pt modelId="{F339A6B9-3EC1-42BD-9ED0-A32ECBA9A857}" type="sibTrans" cxnId="{F0587C1F-D52B-494D-AFDD-AB242DABCC20}">
      <dgm:prSet/>
      <dgm:spPr/>
      <dgm:t>
        <a:bodyPr/>
        <a:lstStyle/>
        <a:p>
          <a:endParaRPr lang="fr-CA"/>
        </a:p>
      </dgm:t>
    </dgm:pt>
    <dgm:pt modelId="{13C182D9-8DBE-4A62-9A90-9E4A80713B37}">
      <dgm:prSet phldrT="[Texte]"/>
      <dgm:spPr/>
      <dgm:t>
        <a:bodyPr/>
        <a:lstStyle/>
        <a:p>
          <a:r>
            <a:rPr lang="fr-CA" dirty="0"/>
            <a:t>R.E.P.</a:t>
          </a:r>
        </a:p>
        <a:p>
          <a:r>
            <a:rPr lang="fr-CA" dirty="0"/>
            <a:t>2025</a:t>
          </a:r>
        </a:p>
      </dgm:t>
    </dgm:pt>
    <dgm:pt modelId="{DB7F8E48-C2ED-49C4-8AC4-7B16E52021E2}" type="parTrans" cxnId="{104F2271-62BA-4BF5-AB79-42AEB3707AEA}">
      <dgm:prSet/>
      <dgm:spPr/>
      <dgm:t>
        <a:bodyPr/>
        <a:lstStyle/>
        <a:p>
          <a:endParaRPr lang="fr-CA"/>
        </a:p>
      </dgm:t>
    </dgm:pt>
    <dgm:pt modelId="{4C26830A-0FD0-465C-85D0-FCC107609A59}" type="sibTrans" cxnId="{104F2271-62BA-4BF5-AB79-42AEB3707AEA}">
      <dgm:prSet/>
      <dgm:spPr/>
      <dgm:t>
        <a:bodyPr/>
        <a:lstStyle/>
        <a:p>
          <a:endParaRPr lang="fr-CA"/>
        </a:p>
      </dgm:t>
    </dgm:pt>
    <dgm:pt modelId="{89903D8A-CF49-433E-B02E-F7875C949A99}" type="pres">
      <dgm:prSet presAssocID="{4CDD11B7-2A3B-49F2-B558-A1FEA0954B1A}" presName="CompostProcess" presStyleCnt="0">
        <dgm:presLayoutVars>
          <dgm:dir/>
          <dgm:resizeHandles val="exact"/>
        </dgm:presLayoutVars>
      </dgm:prSet>
      <dgm:spPr/>
    </dgm:pt>
    <dgm:pt modelId="{85DBCD30-472E-45B2-BECC-864376651C30}" type="pres">
      <dgm:prSet presAssocID="{4CDD11B7-2A3B-49F2-B558-A1FEA0954B1A}" presName="arrow" presStyleLbl="bgShp" presStyleIdx="0" presStyleCnt="1"/>
      <dgm:spPr/>
    </dgm:pt>
    <dgm:pt modelId="{2B0099C9-EEBF-44EE-8A64-29D215AA3624}" type="pres">
      <dgm:prSet presAssocID="{4CDD11B7-2A3B-49F2-B558-A1FEA0954B1A}" presName="linearProcess" presStyleCnt="0"/>
      <dgm:spPr/>
    </dgm:pt>
    <dgm:pt modelId="{84AA1251-0CE9-4E38-9D5B-AA0CB42472DE}" type="pres">
      <dgm:prSet presAssocID="{4F66EFBA-6159-404A-A07B-10E9477D157D}" presName="textNode" presStyleLbl="node1" presStyleIdx="0" presStyleCnt="3">
        <dgm:presLayoutVars>
          <dgm:bulletEnabled val="1"/>
        </dgm:presLayoutVars>
      </dgm:prSet>
      <dgm:spPr/>
    </dgm:pt>
    <dgm:pt modelId="{8BFE9BD5-A659-46A1-8766-5EF45DD70A2D}" type="pres">
      <dgm:prSet presAssocID="{3C8B9D6A-E54C-487A-8BED-BFC286086F1E}" presName="sibTrans" presStyleCnt="0"/>
      <dgm:spPr/>
    </dgm:pt>
    <dgm:pt modelId="{BE9E39C5-A1AE-4BA1-B426-F2A4371CF907}" type="pres">
      <dgm:prSet presAssocID="{99977672-D246-4019-9BCA-E99F76C6F789}" presName="textNode" presStyleLbl="node1" presStyleIdx="1" presStyleCnt="3">
        <dgm:presLayoutVars>
          <dgm:bulletEnabled val="1"/>
        </dgm:presLayoutVars>
      </dgm:prSet>
      <dgm:spPr/>
    </dgm:pt>
    <dgm:pt modelId="{94648D18-4B61-403B-AB99-CF7DFC5D4F2F}" type="pres">
      <dgm:prSet presAssocID="{F339A6B9-3EC1-42BD-9ED0-A32ECBA9A857}" presName="sibTrans" presStyleCnt="0"/>
      <dgm:spPr/>
    </dgm:pt>
    <dgm:pt modelId="{F28FA7C5-DDC2-47D0-B04D-DD0A108878C1}" type="pres">
      <dgm:prSet presAssocID="{13C182D9-8DBE-4A62-9A90-9E4A80713B37}" presName="textNode" presStyleLbl="node1" presStyleIdx="2" presStyleCnt="3">
        <dgm:presLayoutVars>
          <dgm:bulletEnabled val="1"/>
        </dgm:presLayoutVars>
      </dgm:prSet>
      <dgm:spPr/>
    </dgm:pt>
  </dgm:ptLst>
  <dgm:cxnLst>
    <dgm:cxn modelId="{2C99141B-54AA-407C-92E5-771A407640E4}" type="presOf" srcId="{13C182D9-8DBE-4A62-9A90-9E4A80713B37}" destId="{F28FA7C5-DDC2-47D0-B04D-DD0A108878C1}" srcOrd="0" destOrd="0" presId="urn:microsoft.com/office/officeart/2005/8/layout/hProcess9"/>
    <dgm:cxn modelId="{F0587C1F-D52B-494D-AFDD-AB242DABCC20}" srcId="{4CDD11B7-2A3B-49F2-B558-A1FEA0954B1A}" destId="{99977672-D246-4019-9BCA-E99F76C6F789}" srcOrd="1" destOrd="0" parTransId="{8D5727F5-60FC-40BA-8463-198FF32363D2}" sibTransId="{F339A6B9-3EC1-42BD-9ED0-A32ECBA9A857}"/>
    <dgm:cxn modelId="{42380730-6EB0-4A5C-BBA0-242F3A35BA6A}" type="presOf" srcId="{4CDD11B7-2A3B-49F2-B558-A1FEA0954B1A}" destId="{89903D8A-CF49-433E-B02E-F7875C949A99}" srcOrd="0" destOrd="0" presId="urn:microsoft.com/office/officeart/2005/8/layout/hProcess9"/>
    <dgm:cxn modelId="{53C8EF43-DAF4-41B1-955E-42A32EE39E27}" srcId="{4CDD11B7-2A3B-49F2-B558-A1FEA0954B1A}" destId="{4F66EFBA-6159-404A-A07B-10E9477D157D}" srcOrd="0" destOrd="0" parTransId="{C8DC077A-0223-4F38-B3EE-C8C8CE661D30}" sibTransId="{3C8B9D6A-E54C-487A-8BED-BFC286086F1E}"/>
    <dgm:cxn modelId="{104F2271-62BA-4BF5-AB79-42AEB3707AEA}" srcId="{4CDD11B7-2A3B-49F2-B558-A1FEA0954B1A}" destId="{13C182D9-8DBE-4A62-9A90-9E4A80713B37}" srcOrd="2" destOrd="0" parTransId="{DB7F8E48-C2ED-49C4-8AC4-7B16E52021E2}" sibTransId="{4C26830A-0FD0-465C-85D0-FCC107609A59}"/>
    <dgm:cxn modelId="{1D6C63C1-419F-4D57-AD75-93B544A19F6B}" type="presOf" srcId="{4F66EFBA-6159-404A-A07B-10E9477D157D}" destId="{84AA1251-0CE9-4E38-9D5B-AA0CB42472DE}" srcOrd="0" destOrd="0" presId="urn:microsoft.com/office/officeart/2005/8/layout/hProcess9"/>
    <dgm:cxn modelId="{06DBDCE4-69F6-4606-9D4B-D605C43228B8}" type="presOf" srcId="{99977672-D246-4019-9BCA-E99F76C6F789}" destId="{BE9E39C5-A1AE-4BA1-B426-F2A4371CF907}" srcOrd="0" destOrd="0" presId="urn:microsoft.com/office/officeart/2005/8/layout/hProcess9"/>
    <dgm:cxn modelId="{B9637E20-F689-41EC-B80C-F563E2B3EA56}" type="presParOf" srcId="{89903D8A-CF49-433E-B02E-F7875C949A99}" destId="{85DBCD30-472E-45B2-BECC-864376651C30}" srcOrd="0" destOrd="0" presId="urn:microsoft.com/office/officeart/2005/8/layout/hProcess9"/>
    <dgm:cxn modelId="{C94B5B00-1A1A-4290-9872-8F06175C2E9E}" type="presParOf" srcId="{89903D8A-CF49-433E-B02E-F7875C949A99}" destId="{2B0099C9-EEBF-44EE-8A64-29D215AA3624}" srcOrd="1" destOrd="0" presId="urn:microsoft.com/office/officeart/2005/8/layout/hProcess9"/>
    <dgm:cxn modelId="{6335F7D4-22A8-4A21-8B6F-8940DE198078}" type="presParOf" srcId="{2B0099C9-EEBF-44EE-8A64-29D215AA3624}" destId="{84AA1251-0CE9-4E38-9D5B-AA0CB42472DE}" srcOrd="0" destOrd="0" presId="urn:microsoft.com/office/officeart/2005/8/layout/hProcess9"/>
    <dgm:cxn modelId="{6DD24E6A-D771-421C-B127-4CF4F9F39F5B}" type="presParOf" srcId="{2B0099C9-EEBF-44EE-8A64-29D215AA3624}" destId="{8BFE9BD5-A659-46A1-8766-5EF45DD70A2D}" srcOrd="1" destOrd="0" presId="urn:microsoft.com/office/officeart/2005/8/layout/hProcess9"/>
    <dgm:cxn modelId="{D29ADCAA-4FA6-4CB2-A024-6DF965EA98F9}" type="presParOf" srcId="{2B0099C9-EEBF-44EE-8A64-29D215AA3624}" destId="{BE9E39C5-A1AE-4BA1-B426-F2A4371CF907}" srcOrd="2" destOrd="0" presId="urn:microsoft.com/office/officeart/2005/8/layout/hProcess9"/>
    <dgm:cxn modelId="{E3202D4D-FCF1-450E-BA88-A12263692957}" type="presParOf" srcId="{2B0099C9-EEBF-44EE-8A64-29D215AA3624}" destId="{94648D18-4B61-403B-AB99-CF7DFC5D4F2F}" srcOrd="3" destOrd="0" presId="urn:microsoft.com/office/officeart/2005/8/layout/hProcess9"/>
    <dgm:cxn modelId="{DEC227F7-6E6A-456F-BC69-6B4EA469C2A3}" type="presParOf" srcId="{2B0099C9-EEBF-44EE-8A64-29D215AA3624}" destId="{F28FA7C5-DDC2-47D0-B04D-DD0A108878C1}" srcOrd="4"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F7B67F-5FF8-40C3-A994-863272BBFD7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CA"/>
        </a:p>
      </dgm:t>
    </dgm:pt>
    <dgm:pt modelId="{77A251F7-53F5-4CFA-AD67-76FB2168E5F0}">
      <dgm:prSet phldrT="[Texte]"/>
      <dgm:spPr/>
      <dgm:t>
        <a:bodyPr/>
        <a:lstStyle/>
        <a:p>
          <a:r>
            <a:rPr lang="fr-CA" dirty="0"/>
            <a:t>Élaboration du Tarif           (et contributions des entreprises)</a:t>
          </a:r>
        </a:p>
      </dgm:t>
    </dgm:pt>
    <dgm:pt modelId="{7BDD2634-6ACC-4DBD-8811-83D8DD75654D}" type="parTrans" cxnId="{42D6FE2F-DA73-4917-9A8A-DA547579EB9D}">
      <dgm:prSet/>
      <dgm:spPr/>
      <dgm:t>
        <a:bodyPr/>
        <a:lstStyle/>
        <a:p>
          <a:endParaRPr lang="fr-CA"/>
        </a:p>
      </dgm:t>
    </dgm:pt>
    <dgm:pt modelId="{35F7CCFA-4D08-47A8-9D47-1C0761097BC3}" type="sibTrans" cxnId="{42D6FE2F-DA73-4917-9A8A-DA547579EB9D}">
      <dgm:prSet/>
      <dgm:spPr/>
      <dgm:t>
        <a:bodyPr/>
        <a:lstStyle/>
        <a:p>
          <a:endParaRPr lang="fr-CA"/>
        </a:p>
      </dgm:t>
    </dgm:pt>
    <dgm:pt modelId="{1505B693-1C60-4F37-8CA2-8382A9CEF822}">
      <dgm:prSet phldrT="[Texte]"/>
      <dgm:spPr/>
      <dgm:t>
        <a:bodyPr/>
        <a:lstStyle/>
        <a:p>
          <a:r>
            <a:rPr lang="fr-CA" dirty="0"/>
            <a:t>Compensation aux municipalités</a:t>
          </a:r>
        </a:p>
      </dgm:t>
    </dgm:pt>
    <dgm:pt modelId="{BEDF3A3A-C855-41A9-A28C-E70643EFBE65}" type="parTrans" cxnId="{6F959539-8159-42C7-B7DF-EBCB056D643C}">
      <dgm:prSet/>
      <dgm:spPr/>
      <dgm:t>
        <a:bodyPr/>
        <a:lstStyle/>
        <a:p>
          <a:endParaRPr lang="fr-CA"/>
        </a:p>
      </dgm:t>
    </dgm:pt>
    <dgm:pt modelId="{31FAB70A-B4D6-4EF9-9B95-AACE504C1F54}" type="sibTrans" cxnId="{6F959539-8159-42C7-B7DF-EBCB056D643C}">
      <dgm:prSet/>
      <dgm:spPr/>
      <dgm:t>
        <a:bodyPr/>
        <a:lstStyle/>
        <a:p>
          <a:endParaRPr lang="fr-CA"/>
        </a:p>
      </dgm:t>
    </dgm:pt>
    <dgm:pt modelId="{29276E0C-D55E-4D32-869A-0B0EBB4650FC}" type="pres">
      <dgm:prSet presAssocID="{8AF7B67F-5FF8-40C3-A994-863272BBFD74}" presName="diagram" presStyleCnt="0">
        <dgm:presLayoutVars>
          <dgm:dir/>
          <dgm:resizeHandles val="exact"/>
        </dgm:presLayoutVars>
      </dgm:prSet>
      <dgm:spPr/>
    </dgm:pt>
    <dgm:pt modelId="{9CABEA34-B0C9-461E-BD8F-A61F87FB73D2}" type="pres">
      <dgm:prSet presAssocID="{77A251F7-53F5-4CFA-AD67-76FB2168E5F0}" presName="node" presStyleLbl="node1" presStyleIdx="0" presStyleCnt="2" custScaleX="79405" custScaleY="40145" custLinFactNeighborX="-38" custLinFactNeighborY="-5650">
        <dgm:presLayoutVars>
          <dgm:bulletEnabled val="1"/>
        </dgm:presLayoutVars>
      </dgm:prSet>
      <dgm:spPr/>
    </dgm:pt>
    <dgm:pt modelId="{098EAD7D-0B32-45F6-A250-262815009FBB}" type="pres">
      <dgm:prSet presAssocID="{35F7CCFA-4D08-47A8-9D47-1C0761097BC3}" presName="sibTrans" presStyleCnt="0"/>
      <dgm:spPr/>
    </dgm:pt>
    <dgm:pt modelId="{6BC2D4F5-DEA8-48BD-8D9F-D3C01A2F9474}" type="pres">
      <dgm:prSet presAssocID="{1505B693-1C60-4F37-8CA2-8382A9CEF822}" presName="node" presStyleLbl="node1" presStyleIdx="1" presStyleCnt="2" custScaleX="84350" custScaleY="40300" custLinFactY="-8333" custLinFactNeighborX="50000" custLinFactNeighborY="-100000">
        <dgm:presLayoutVars>
          <dgm:bulletEnabled val="1"/>
        </dgm:presLayoutVars>
      </dgm:prSet>
      <dgm:spPr/>
    </dgm:pt>
  </dgm:ptLst>
  <dgm:cxnLst>
    <dgm:cxn modelId="{42D6FE2F-DA73-4917-9A8A-DA547579EB9D}" srcId="{8AF7B67F-5FF8-40C3-A994-863272BBFD74}" destId="{77A251F7-53F5-4CFA-AD67-76FB2168E5F0}" srcOrd="0" destOrd="0" parTransId="{7BDD2634-6ACC-4DBD-8811-83D8DD75654D}" sibTransId="{35F7CCFA-4D08-47A8-9D47-1C0761097BC3}"/>
    <dgm:cxn modelId="{6F959539-8159-42C7-B7DF-EBCB056D643C}" srcId="{8AF7B67F-5FF8-40C3-A994-863272BBFD74}" destId="{1505B693-1C60-4F37-8CA2-8382A9CEF822}" srcOrd="1" destOrd="0" parTransId="{BEDF3A3A-C855-41A9-A28C-E70643EFBE65}" sibTransId="{31FAB70A-B4D6-4EF9-9B95-AACE504C1F54}"/>
    <dgm:cxn modelId="{92C86ABF-76FC-4F7C-A15E-44744DA2F2D9}" type="presOf" srcId="{77A251F7-53F5-4CFA-AD67-76FB2168E5F0}" destId="{9CABEA34-B0C9-461E-BD8F-A61F87FB73D2}" srcOrd="0" destOrd="0" presId="urn:microsoft.com/office/officeart/2005/8/layout/default"/>
    <dgm:cxn modelId="{C8E3BFDB-4550-429D-A280-EBABAA796CC9}" type="presOf" srcId="{8AF7B67F-5FF8-40C3-A994-863272BBFD74}" destId="{29276E0C-D55E-4D32-869A-0B0EBB4650FC}" srcOrd="0" destOrd="0" presId="urn:microsoft.com/office/officeart/2005/8/layout/default"/>
    <dgm:cxn modelId="{DBEA82EF-242F-4946-9365-A8B33CC36CD8}" type="presOf" srcId="{1505B693-1C60-4F37-8CA2-8382A9CEF822}" destId="{6BC2D4F5-DEA8-48BD-8D9F-D3C01A2F9474}" srcOrd="0" destOrd="0" presId="urn:microsoft.com/office/officeart/2005/8/layout/default"/>
    <dgm:cxn modelId="{C80AD030-34D3-4F13-9D6E-ACBC0FE51035}" type="presParOf" srcId="{29276E0C-D55E-4D32-869A-0B0EBB4650FC}" destId="{9CABEA34-B0C9-461E-BD8F-A61F87FB73D2}" srcOrd="0" destOrd="0" presId="urn:microsoft.com/office/officeart/2005/8/layout/default"/>
    <dgm:cxn modelId="{722C6441-6476-4A7B-90D9-C37CA73666FE}" type="presParOf" srcId="{29276E0C-D55E-4D32-869A-0B0EBB4650FC}" destId="{098EAD7D-0B32-45F6-A250-262815009FBB}" srcOrd="1" destOrd="0" presId="urn:microsoft.com/office/officeart/2005/8/layout/default"/>
    <dgm:cxn modelId="{6CAC1D83-0A5A-4AAE-8FF4-D26C8BD8187F}" type="presParOf" srcId="{29276E0C-D55E-4D32-869A-0B0EBB4650FC}" destId="{6BC2D4F5-DEA8-48BD-8D9F-D3C01A2F9474}" srcOrd="2"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30772C-098E-4B5D-ADEA-2143A8CF75F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CA"/>
        </a:p>
      </dgm:t>
    </dgm:pt>
    <dgm:pt modelId="{18A1911D-A419-4FED-9D83-3C1AA268D4B8}">
      <dgm:prSet phldrT="[Texte]"/>
      <dgm:spPr/>
      <dgm:t>
        <a:bodyPr/>
        <a:lstStyle/>
        <a:p>
          <a:r>
            <a:rPr lang="fr-CA" dirty="0"/>
            <a:t>1</a:t>
          </a:r>
        </a:p>
      </dgm:t>
    </dgm:pt>
    <dgm:pt modelId="{42A5338D-342A-4F05-85AC-A9D633910982}" type="parTrans" cxnId="{C435776E-EDD0-450E-9AAE-779D444C6ABE}">
      <dgm:prSet/>
      <dgm:spPr/>
      <dgm:t>
        <a:bodyPr/>
        <a:lstStyle/>
        <a:p>
          <a:endParaRPr lang="fr-CA"/>
        </a:p>
      </dgm:t>
    </dgm:pt>
    <dgm:pt modelId="{2F31E2E0-F69D-4AA6-86CB-9B44F193D21D}" type="sibTrans" cxnId="{C435776E-EDD0-450E-9AAE-779D444C6ABE}">
      <dgm:prSet/>
      <dgm:spPr/>
      <dgm:t>
        <a:bodyPr/>
        <a:lstStyle/>
        <a:p>
          <a:endParaRPr lang="fr-CA"/>
        </a:p>
      </dgm:t>
    </dgm:pt>
    <dgm:pt modelId="{BCD0588D-1F02-4729-9ED6-87E4D274EF3D}">
      <dgm:prSet phldrT="[Texte]" custT="1"/>
      <dgm:spPr/>
      <dgm:t>
        <a:bodyPr/>
        <a:lstStyle/>
        <a:p>
          <a:r>
            <a:rPr lang="fr-CA" sz="1600" dirty="0"/>
            <a:t>Élaboration par RecycleMédias du projet de tarif, en collaboration avec EEQ et présentation à Recyc-Québec.</a:t>
          </a:r>
        </a:p>
      </dgm:t>
    </dgm:pt>
    <dgm:pt modelId="{3967CA3E-4213-4E5A-A368-8AB349ABD809}" type="parTrans" cxnId="{CD7A59AB-18A6-49FE-ACCE-96ED9D12A3BA}">
      <dgm:prSet/>
      <dgm:spPr/>
      <dgm:t>
        <a:bodyPr/>
        <a:lstStyle/>
        <a:p>
          <a:endParaRPr lang="fr-CA"/>
        </a:p>
      </dgm:t>
    </dgm:pt>
    <dgm:pt modelId="{7714F228-4066-4821-86BA-4D7BE6A79424}" type="sibTrans" cxnId="{CD7A59AB-18A6-49FE-ACCE-96ED9D12A3BA}">
      <dgm:prSet/>
      <dgm:spPr/>
      <dgm:t>
        <a:bodyPr/>
        <a:lstStyle/>
        <a:p>
          <a:endParaRPr lang="fr-CA"/>
        </a:p>
      </dgm:t>
    </dgm:pt>
    <dgm:pt modelId="{4EF67916-90F0-4BEF-A467-DD83C3406816}">
      <dgm:prSet phldrT="[Texte]"/>
      <dgm:spPr/>
      <dgm:t>
        <a:bodyPr/>
        <a:lstStyle/>
        <a:p>
          <a:r>
            <a:rPr lang="fr-CA" dirty="0"/>
            <a:t>2</a:t>
          </a:r>
        </a:p>
      </dgm:t>
    </dgm:pt>
    <dgm:pt modelId="{BF394EF2-483D-4A59-A229-3CF36F941630}" type="parTrans" cxnId="{503D1F79-EB8B-491F-BE42-EBAB8C1ED453}">
      <dgm:prSet/>
      <dgm:spPr/>
      <dgm:t>
        <a:bodyPr/>
        <a:lstStyle/>
        <a:p>
          <a:endParaRPr lang="fr-CA"/>
        </a:p>
      </dgm:t>
    </dgm:pt>
    <dgm:pt modelId="{79E75B4E-E393-4D6F-8072-23C4F6493CFD}" type="sibTrans" cxnId="{503D1F79-EB8B-491F-BE42-EBAB8C1ED453}">
      <dgm:prSet/>
      <dgm:spPr/>
      <dgm:t>
        <a:bodyPr/>
        <a:lstStyle/>
        <a:p>
          <a:endParaRPr lang="fr-CA"/>
        </a:p>
      </dgm:t>
    </dgm:pt>
    <dgm:pt modelId="{2C6D1A71-69A0-45B4-8B65-046DFF0B1229}">
      <dgm:prSet phldrT="[Texte]" custT="1"/>
      <dgm:spPr/>
      <dgm:t>
        <a:bodyPr/>
        <a:lstStyle/>
        <a:p>
          <a:r>
            <a:rPr lang="fr-CA" sz="1600" dirty="0"/>
            <a:t>Présentation du projet de tarif aux assujettis</a:t>
          </a:r>
          <a:r>
            <a:rPr lang="fr-CA" sz="1600" i="1" dirty="0"/>
            <a:t>.</a:t>
          </a:r>
        </a:p>
      </dgm:t>
    </dgm:pt>
    <dgm:pt modelId="{5818E9D3-21C7-4B5D-921F-05D80D72B479}" type="parTrans" cxnId="{71E72EA8-8AC4-43F7-A1F4-CEC6A5C39004}">
      <dgm:prSet/>
      <dgm:spPr/>
      <dgm:t>
        <a:bodyPr/>
        <a:lstStyle/>
        <a:p>
          <a:endParaRPr lang="fr-CA"/>
        </a:p>
      </dgm:t>
    </dgm:pt>
    <dgm:pt modelId="{C5FFA745-419F-4F7E-8D3E-95F086555722}" type="sibTrans" cxnId="{71E72EA8-8AC4-43F7-A1F4-CEC6A5C39004}">
      <dgm:prSet/>
      <dgm:spPr/>
      <dgm:t>
        <a:bodyPr/>
        <a:lstStyle/>
        <a:p>
          <a:endParaRPr lang="fr-CA"/>
        </a:p>
      </dgm:t>
    </dgm:pt>
    <dgm:pt modelId="{88518229-2F3C-470B-9A76-D646C7B32861}">
      <dgm:prSet phldrT="[Texte]"/>
      <dgm:spPr/>
      <dgm:t>
        <a:bodyPr/>
        <a:lstStyle/>
        <a:p>
          <a:r>
            <a:rPr lang="fr-CA" dirty="0"/>
            <a:t>7</a:t>
          </a:r>
        </a:p>
      </dgm:t>
    </dgm:pt>
    <dgm:pt modelId="{FD9CDA01-5C8B-4674-AEFE-D026582E050E}" type="parTrans" cxnId="{2533576F-2BC4-4A94-A0AF-F0B06C658F1A}">
      <dgm:prSet/>
      <dgm:spPr/>
      <dgm:t>
        <a:bodyPr/>
        <a:lstStyle/>
        <a:p>
          <a:endParaRPr lang="fr-CA"/>
        </a:p>
      </dgm:t>
    </dgm:pt>
    <dgm:pt modelId="{6BA1A409-A8D6-45FA-9892-FA6C9794F0FC}" type="sibTrans" cxnId="{2533576F-2BC4-4A94-A0AF-F0B06C658F1A}">
      <dgm:prSet/>
      <dgm:spPr/>
      <dgm:t>
        <a:bodyPr/>
        <a:lstStyle/>
        <a:p>
          <a:endParaRPr lang="fr-CA"/>
        </a:p>
      </dgm:t>
    </dgm:pt>
    <dgm:pt modelId="{D96EC843-D7C7-4F14-B2E2-035506BF450F}">
      <dgm:prSet phldrT="[Texte]" custT="1"/>
      <dgm:spPr/>
      <dgm:t>
        <a:bodyPr/>
        <a:lstStyle/>
        <a:p>
          <a:r>
            <a:rPr lang="fr-CA" sz="1600" dirty="0"/>
            <a:t>Publication du tarif dans la Gazette officielle du Québec. </a:t>
          </a:r>
        </a:p>
      </dgm:t>
    </dgm:pt>
    <dgm:pt modelId="{EF8B2E5C-E69F-4D9E-865C-BB847063D4D1}" type="parTrans" cxnId="{DD6EA433-1A10-42C8-9174-F31E0F7BD418}">
      <dgm:prSet/>
      <dgm:spPr/>
      <dgm:t>
        <a:bodyPr/>
        <a:lstStyle/>
        <a:p>
          <a:endParaRPr lang="fr-CA"/>
        </a:p>
      </dgm:t>
    </dgm:pt>
    <dgm:pt modelId="{AD662146-5478-4216-B80C-22AE556D67AF}" type="sibTrans" cxnId="{DD6EA433-1A10-42C8-9174-F31E0F7BD418}">
      <dgm:prSet/>
      <dgm:spPr/>
      <dgm:t>
        <a:bodyPr/>
        <a:lstStyle/>
        <a:p>
          <a:endParaRPr lang="fr-CA"/>
        </a:p>
      </dgm:t>
    </dgm:pt>
    <dgm:pt modelId="{7D9A885C-FC0A-4106-86C4-23E05B437304}">
      <dgm:prSet/>
      <dgm:spPr/>
      <dgm:t>
        <a:bodyPr/>
        <a:lstStyle/>
        <a:p>
          <a:r>
            <a:rPr lang="fr-CA" dirty="0"/>
            <a:t>3</a:t>
          </a:r>
        </a:p>
      </dgm:t>
    </dgm:pt>
    <dgm:pt modelId="{DCC6BD33-D138-4864-9B45-59E0E0CFF699}" type="parTrans" cxnId="{0A6D39EE-36BD-414F-9FA2-7CB9BE8A50A2}">
      <dgm:prSet/>
      <dgm:spPr/>
      <dgm:t>
        <a:bodyPr/>
        <a:lstStyle/>
        <a:p>
          <a:endParaRPr lang="fr-CA"/>
        </a:p>
      </dgm:t>
    </dgm:pt>
    <dgm:pt modelId="{7A563B6B-2C1D-4246-AC20-B3C17ADA366A}" type="sibTrans" cxnId="{0A6D39EE-36BD-414F-9FA2-7CB9BE8A50A2}">
      <dgm:prSet/>
      <dgm:spPr/>
      <dgm:t>
        <a:bodyPr/>
        <a:lstStyle/>
        <a:p>
          <a:endParaRPr lang="fr-CA"/>
        </a:p>
      </dgm:t>
    </dgm:pt>
    <dgm:pt modelId="{C28AECCA-EC77-463B-913E-64ACF980665F}">
      <dgm:prSet/>
      <dgm:spPr/>
      <dgm:t>
        <a:bodyPr/>
        <a:lstStyle/>
        <a:p>
          <a:r>
            <a:rPr lang="fr-CA" dirty="0"/>
            <a:t>4</a:t>
          </a:r>
        </a:p>
      </dgm:t>
    </dgm:pt>
    <dgm:pt modelId="{A729B355-63AC-44E4-BC29-9B1E2655F120}" type="parTrans" cxnId="{52A2994F-38A1-4BC1-AD40-FDFD5843478D}">
      <dgm:prSet/>
      <dgm:spPr/>
      <dgm:t>
        <a:bodyPr/>
        <a:lstStyle/>
        <a:p>
          <a:endParaRPr lang="fr-CA"/>
        </a:p>
      </dgm:t>
    </dgm:pt>
    <dgm:pt modelId="{CDF3E53B-FE5A-41CC-B98B-02E252290849}" type="sibTrans" cxnId="{52A2994F-38A1-4BC1-AD40-FDFD5843478D}">
      <dgm:prSet/>
      <dgm:spPr/>
      <dgm:t>
        <a:bodyPr/>
        <a:lstStyle/>
        <a:p>
          <a:endParaRPr lang="fr-CA"/>
        </a:p>
      </dgm:t>
    </dgm:pt>
    <dgm:pt modelId="{E7E85016-5E7C-49F3-99EE-23259522F923}">
      <dgm:prSet/>
      <dgm:spPr/>
      <dgm:t>
        <a:bodyPr/>
        <a:lstStyle/>
        <a:p>
          <a:r>
            <a:rPr lang="fr-CA" dirty="0"/>
            <a:t>5</a:t>
          </a:r>
        </a:p>
      </dgm:t>
    </dgm:pt>
    <dgm:pt modelId="{DC006827-0532-4175-A4E4-93EE8C420A3D}" type="parTrans" cxnId="{EB4824B8-B558-475B-9264-D3C154B3B8A9}">
      <dgm:prSet/>
      <dgm:spPr/>
      <dgm:t>
        <a:bodyPr/>
        <a:lstStyle/>
        <a:p>
          <a:endParaRPr lang="fr-CA"/>
        </a:p>
      </dgm:t>
    </dgm:pt>
    <dgm:pt modelId="{E617206C-0FCB-4C60-B3B3-121758C93C0B}" type="sibTrans" cxnId="{EB4824B8-B558-475B-9264-D3C154B3B8A9}">
      <dgm:prSet/>
      <dgm:spPr/>
      <dgm:t>
        <a:bodyPr/>
        <a:lstStyle/>
        <a:p>
          <a:endParaRPr lang="fr-CA"/>
        </a:p>
      </dgm:t>
    </dgm:pt>
    <dgm:pt modelId="{BF0F1D5C-C90C-494A-B274-C8FC6C7E7EBE}">
      <dgm:prSet/>
      <dgm:spPr/>
      <dgm:t>
        <a:bodyPr/>
        <a:lstStyle/>
        <a:p>
          <a:r>
            <a:rPr lang="fr-CA" dirty="0"/>
            <a:t>6</a:t>
          </a:r>
        </a:p>
      </dgm:t>
    </dgm:pt>
    <dgm:pt modelId="{8CDE08A3-D215-41B1-A486-33E0EEB07DED}" type="parTrans" cxnId="{0D875189-4816-4D2E-A4A4-2C3982AA00C1}">
      <dgm:prSet/>
      <dgm:spPr/>
      <dgm:t>
        <a:bodyPr/>
        <a:lstStyle/>
        <a:p>
          <a:endParaRPr lang="fr-CA"/>
        </a:p>
      </dgm:t>
    </dgm:pt>
    <dgm:pt modelId="{3B3FC555-8E9E-45A7-BB5D-5DA85EA40022}" type="sibTrans" cxnId="{0D875189-4816-4D2E-A4A4-2C3982AA00C1}">
      <dgm:prSet/>
      <dgm:spPr/>
      <dgm:t>
        <a:bodyPr/>
        <a:lstStyle/>
        <a:p>
          <a:endParaRPr lang="fr-CA"/>
        </a:p>
      </dgm:t>
    </dgm:pt>
    <dgm:pt modelId="{0E3EE1F1-8DEC-47ED-A9CC-D5D5CBB56F12}">
      <dgm:prSet custT="1"/>
      <dgm:spPr/>
      <dgm:t>
        <a:bodyPr/>
        <a:lstStyle/>
        <a:p>
          <a:r>
            <a:rPr lang="fr-CA" sz="1600" dirty="0"/>
            <a:t>Présentation du tarif aux municipalités</a:t>
          </a:r>
          <a:r>
            <a:rPr lang="fr-CA" sz="1600" i="1" dirty="0"/>
            <a:t>.</a:t>
          </a:r>
          <a:endParaRPr lang="fr-CA" sz="1600" dirty="0"/>
        </a:p>
      </dgm:t>
    </dgm:pt>
    <dgm:pt modelId="{162AD64E-F182-471E-B30F-7AF16D93DF3B}" type="parTrans" cxnId="{D5E13DA8-E960-4F55-8C56-E847AFD5D9DB}">
      <dgm:prSet/>
      <dgm:spPr/>
      <dgm:t>
        <a:bodyPr/>
        <a:lstStyle/>
        <a:p>
          <a:endParaRPr lang="fr-CA"/>
        </a:p>
      </dgm:t>
    </dgm:pt>
    <dgm:pt modelId="{D8972600-AC12-4480-8ADF-B89B2D999B66}" type="sibTrans" cxnId="{D5E13DA8-E960-4F55-8C56-E847AFD5D9DB}">
      <dgm:prSet/>
      <dgm:spPr/>
      <dgm:t>
        <a:bodyPr/>
        <a:lstStyle/>
        <a:p>
          <a:endParaRPr lang="fr-CA"/>
        </a:p>
      </dgm:t>
    </dgm:pt>
    <dgm:pt modelId="{54FEAF9F-07E4-4C96-AD62-91FB506DC4F4}">
      <dgm:prSet custT="1"/>
      <dgm:spPr/>
      <dgm:t>
        <a:bodyPr/>
        <a:lstStyle/>
        <a:p>
          <a:r>
            <a:rPr lang="fr-CA" sz="1600" dirty="0"/>
            <a:t>Adoption du tarif par le C.A suite aux consultations.</a:t>
          </a:r>
          <a:endParaRPr lang="fr-CA" sz="1600" i="1" dirty="0"/>
        </a:p>
      </dgm:t>
    </dgm:pt>
    <dgm:pt modelId="{A20F5E86-06D3-4B63-98B3-24555862C589}" type="parTrans" cxnId="{65029C9F-4F44-4EDD-8E44-626224A1C4CD}">
      <dgm:prSet/>
      <dgm:spPr/>
      <dgm:t>
        <a:bodyPr/>
        <a:lstStyle/>
        <a:p>
          <a:endParaRPr lang="fr-CA"/>
        </a:p>
      </dgm:t>
    </dgm:pt>
    <dgm:pt modelId="{0CA4F5F7-3C3B-4BD7-8C91-2D9A156548D8}" type="sibTrans" cxnId="{65029C9F-4F44-4EDD-8E44-626224A1C4CD}">
      <dgm:prSet/>
      <dgm:spPr/>
      <dgm:t>
        <a:bodyPr/>
        <a:lstStyle/>
        <a:p>
          <a:endParaRPr lang="fr-CA"/>
        </a:p>
      </dgm:t>
    </dgm:pt>
    <dgm:pt modelId="{09EB02BF-B76F-4A70-8A39-F53AC518EF81}">
      <dgm:prSet custT="1"/>
      <dgm:spPr/>
      <dgm:t>
        <a:bodyPr/>
        <a:lstStyle/>
        <a:p>
          <a:r>
            <a:rPr lang="fr-CA" sz="1600" dirty="0"/>
            <a:t>Recommandation du tarif par Recyc-Québec.</a:t>
          </a:r>
        </a:p>
      </dgm:t>
    </dgm:pt>
    <dgm:pt modelId="{1B40FAD2-10B3-44C7-A6C1-344CBFC922F2}" type="parTrans" cxnId="{011772DC-0C09-49CF-8D15-2DE6CEA59A97}">
      <dgm:prSet/>
      <dgm:spPr/>
      <dgm:t>
        <a:bodyPr/>
        <a:lstStyle/>
        <a:p>
          <a:endParaRPr lang="fr-CA"/>
        </a:p>
      </dgm:t>
    </dgm:pt>
    <dgm:pt modelId="{9C65B7A2-EB6A-451F-8800-8B1B0F382506}" type="sibTrans" cxnId="{011772DC-0C09-49CF-8D15-2DE6CEA59A97}">
      <dgm:prSet/>
      <dgm:spPr/>
      <dgm:t>
        <a:bodyPr/>
        <a:lstStyle/>
        <a:p>
          <a:endParaRPr lang="fr-CA"/>
        </a:p>
      </dgm:t>
    </dgm:pt>
    <dgm:pt modelId="{9FC2A4C8-7892-4A2F-9511-0BCFBBCC50ED}">
      <dgm:prSet custT="1"/>
      <dgm:spPr/>
      <dgm:t>
        <a:bodyPr/>
        <a:lstStyle/>
        <a:p>
          <a:r>
            <a:rPr lang="fr-CA" sz="1600" dirty="0"/>
            <a:t>Approbation du tarif par le gouvernement du Québec</a:t>
          </a:r>
          <a:r>
            <a:rPr lang="fr-CA" sz="2200" dirty="0"/>
            <a:t>.</a:t>
          </a:r>
        </a:p>
      </dgm:t>
    </dgm:pt>
    <dgm:pt modelId="{86DCFAAE-AD61-44A2-9901-833E885162A2}" type="parTrans" cxnId="{5EE8C442-F834-4222-ADC9-0BFCEB45704A}">
      <dgm:prSet/>
      <dgm:spPr/>
      <dgm:t>
        <a:bodyPr/>
        <a:lstStyle/>
        <a:p>
          <a:endParaRPr lang="fr-CA"/>
        </a:p>
      </dgm:t>
    </dgm:pt>
    <dgm:pt modelId="{B5E1A926-7BB6-4603-8382-0E1DF2BD8FD8}" type="sibTrans" cxnId="{5EE8C442-F834-4222-ADC9-0BFCEB45704A}">
      <dgm:prSet/>
      <dgm:spPr/>
      <dgm:t>
        <a:bodyPr/>
        <a:lstStyle/>
        <a:p>
          <a:endParaRPr lang="fr-CA"/>
        </a:p>
      </dgm:t>
    </dgm:pt>
    <dgm:pt modelId="{A1BFCF4C-378E-446B-93C6-7FA1B96F9433}">
      <dgm:prSet custT="1"/>
      <dgm:spPr/>
      <dgm:t>
        <a:bodyPr/>
        <a:lstStyle/>
        <a:p>
          <a:r>
            <a:rPr lang="fr-CA" sz="1600" dirty="0"/>
            <a:t>Envoi du rapport de consultation à Recyc-Québec. </a:t>
          </a:r>
        </a:p>
      </dgm:t>
    </dgm:pt>
    <dgm:pt modelId="{8541D6B6-6667-4D97-96C8-420FC9FFF5A6}" type="parTrans" cxnId="{0657E65E-F0CE-4477-84AB-FC6D7E3FBA3A}">
      <dgm:prSet/>
      <dgm:spPr/>
      <dgm:t>
        <a:bodyPr/>
        <a:lstStyle/>
        <a:p>
          <a:endParaRPr lang="fr-CA"/>
        </a:p>
      </dgm:t>
    </dgm:pt>
    <dgm:pt modelId="{3AE64EFE-D339-4549-B0CD-36C87FB6E700}" type="sibTrans" cxnId="{0657E65E-F0CE-4477-84AB-FC6D7E3FBA3A}">
      <dgm:prSet/>
      <dgm:spPr/>
      <dgm:t>
        <a:bodyPr/>
        <a:lstStyle/>
        <a:p>
          <a:endParaRPr lang="fr-CA"/>
        </a:p>
      </dgm:t>
    </dgm:pt>
    <dgm:pt modelId="{C4F4CC16-B632-441B-AE6C-75CD2092E986}" type="pres">
      <dgm:prSet presAssocID="{3A30772C-098E-4B5D-ADEA-2143A8CF75F1}" presName="linearFlow" presStyleCnt="0">
        <dgm:presLayoutVars>
          <dgm:dir/>
          <dgm:animLvl val="lvl"/>
          <dgm:resizeHandles val="exact"/>
        </dgm:presLayoutVars>
      </dgm:prSet>
      <dgm:spPr/>
    </dgm:pt>
    <dgm:pt modelId="{8D4E6CC6-FD2B-4499-A03C-CA4852AAC879}" type="pres">
      <dgm:prSet presAssocID="{18A1911D-A419-4FED-9D83-3C1AA268D4B8}" presName="composite" presStyleCnt="0"/>
      <dgm:spPr/>
    </dgm:pt>
    <dgm:pt modelId="{F488432A-4F49-4EFA-98C1-2B8D4C3F700E}" type="pres">
      <dgm:prSet presAssocID="{18A1911D-A419-4FED-9D83-3C1AA268D4B8}" presName="parentText" presStyleLbl="alignNode1" presStyleIdx="0" presStyleCnt="7">
        <dgm:presLayoutVars>
          <dgm:chMax val="1"/>
          <dgm:bulletEnabled val="1"/>
        </dgm:presLayoutVars>
      </dgm:prSet>
      <dgm:spPr/>
    </dgm:pt>
    <dgm:pt modelId="{12958288-D22D-476E-9536-7172FF0A263C}" type="pres">
      <dgm:prSet presAssocID="{18A1911D-A419-4FED-9D83-3C1AA268D4B8}" presName="descendantText" presStyleLbl="alignAcc1" presStyleIdx="0" presStyleCnt="7">
        <dgm:presLayoutVars>
          <dgm:bulletEnabled val="1"/>
        </dgm:presLayoutVars>
      </dgm:prSet>
      <dgm:spPr/>
    </dgm:pt>
    <dgm:pt modelId="{A44A57E3-9A7D-4A0C-AA7D-5A11F1CCB30E}" type="pres">
      <dgm:prSet presAssocID="{2F31E2E0-F69D-4AA6-86CB-9B44F193D21D}" presName="sp" presStyleCnt="0"/>
      <dgm:spPr/>
    </dgm:pt>
    <dgm:pt modelId="{DF95DD83-A3D9-4C2E-A6F0-970002BAC52B}" type="pres">
      <dgm:prSet presAssocID="{4EF67916-90F0-4BEF-A467-DD83C3406816}" presName="composite" presStyleCnt="0"/>
      <dgm:spPr/>
    </dgm:pt>
    <dgm:pt modelId="{B0461EE1-BDB1-4CCA-A530-E365866A19C8}" type="pres">
      <dgm:prSet presAssocID="{4EF67916-90F0-4BEF-A467-DD83C3406816}" presName="parentText" presStyleLbl="alignNode1" presStyleIdx="1" presStyleCnt="7">
        <dgm:presLayoutVars>
          <dgm:chMax val="1"/>
          <dgm:bulletEnabled val="1"/>
        </dgm:presLayoutVars>
      </dgm:prSet>
      <dgm:spPr/>
    </dgm:pt>
    <dgm:pt modelId="{72791AA4-283D-4254-9117-3B1D82327FBD}" type="pres">
      <dgm:prSet presAssocID="{4EF67916-90F0-4BEF-A467-DD83C3406816}" presName="descendantText" presStyleLbl="alignAcc1" presStyleIdx="1" presStyleCnt="7">
        <dgm:presLayoutVars>
          <dgm:bulletEnabled val="1"/>
        </dgm:presLayoutVars>
      </dgm:prSet>
      <dgm:spPr/>
    </dgm:pt>
    <dgm:pt modelId="{37963B38-B2F5-4458-80A4-2DE27534332B}" type="pres">
      <dgm:prSet presAssocID="{79E75B4E-E393-4D6F-8072-23C4F6493CFD}" presName="sp" presStyleCnt="0"/>
      <dgm:spPr/>
    </dgm:pt>
    <dgm:pt modelId="{13754645-F7E0-4D46-9178-81D15EB67B02}" type="pres">
      <dgm:prSet presAssocID="{7D9A885C-FC0A-4106-86C4-23E05B437304}" presName="composite" presStyleCnt="0"/>
      <dgm:spPr/>
    </dgm:pt>
    <dgm:pt modelId="{A7840F8B-ED22-4F85-AF7F-5A5433399494}" type="pres">
      <dgm:prSet presAssocID="{7D9A885C-FC0A-4106-86C4-23E05B437304}" presName="parentText" presStyleLbl="alignNode1" presStyleIdx="2" presStyleCnt="7">
        <dgm:presLayoutVars>
          <dgm:chMax val="1"/>
          <dgm:bulletEnabled val="1"/>
        </dgm:presLayoutVars>
      </dgm:prSet>
      <dgm:spPr/>
    </dgm:pt>
    <dgm:pt modelId="{906A6BC7-FF67-461F-828E-3332EF698BF6}" type="pres">
      <dgm:prSet presAssocID="{7D9A885C-FC0A-4106-86C4-23E05B437304}" presName="descendantText" presStyleLbl="alignAcc1" presStyleIdx="2" presStyleCnt="7" custLinFactNeighborX="209" custLinFactNeighborY="-1770">
        <dgm:presLayoutVars>
          <dgm:bulletEnabled val="1"/>
        </dgm:presLayoutVars>
      </dgm:prSet>
      <dgm:spPr/>
    </dgm:pt>
    <dgm:pt modelId="{C920C179-429B-41C5-927E-674F9A39A05F}" type="pres">
      <dgm:prSet presAssocID="{7A563B6B-2C1D-4246-AC20-B3C17ADA366A}" presName="sp" presStyleCnt="0"/>
      <dgm:spPr/>
    </dgm:pt>
    <dgm:pt modelId="{5B2E1C4D-1367-4B3A-9164-E297B2D97528}" type="pres">
      <dgm:prSet presAssocID="{C28AECCA-EC77-463B-913E-64ACF980665F}" presName="composite" presStyleCnt="0"/>
      <dgm:spPr/>
    </dgm:pt>
    <dgm:pt modelId="{D5E746F9-9810-4465-B011-4AD081458DC7}" type="pres">
      <dgm:prSet presAssocID="{C28AECCA-EC77-463B-913E-64ACF980665F}" presName="parentText" presStyleLbl="alignNode1" presStyleIdx="3" presStyleCnt="7">
        <dgm:presLayoutVars>
          <dgm:chMax val="1"/>
          <dgm:bulletEnabled val="1"/>
        </dgm:presLayoutVars>
      </dgm:prSet>
      <dgm:spPr/>
    </dgm:pt>
    <dgm:pt modelId="{03E74F64-9A8A-4C83-883E-0D54843D765C}" type="pres">
      <dgm:prSet presAssocID="{C28AECCA-EC77-463B-913E-64ACF980665F}" presName="descendantText" presStyleLbl="alignAcc1" presStyleIdx="3" presStyleCnt="7" custLinFactNeighborX="209" custLinFactNeighborY="5664">
        <dgm:presLayoutVars>
          <dgm:bulletEnabled val="1"/>
        </dgm:presLayoutVars>
      </dgm:prSet>
      <dgm:spPr/>
    </dgm:pt>
    <dgm:pt modelId="{45FD71B6-82F6-4552-9786-9CE38D78857B}" type="pres">
      <dgm:prSet presAssocID="{CDF3E53B-FE5A-41CC-B98B-02E252290849}" presName="sp" presStyleCnt="0"/>
      <dgm:spPr/>
    </dgm:pt>
    <dgm:pt modelId="{529AE878-5B0A-4A2C-A487-CD220CEE78A2}" type="pres">
      <dgm:prSet presAssocID="{E7E85016-5E7C-49F3-99EE-23259522F923}" presName="composite" presStyleCnt="0"/>
      <dgm:spPr/>
    </dgm:pt>
    <dgm:pt modelId="{C954C6F9-3E85-49EA-ABC6-3FEF43825CBD}" type="pres">
      <dgm:prSet presAssocID="{E7E85016-5E7C-49F3-99EE-23259522F923}" presName="parentText" presStyleLbl="alignNode1" presStyleIdx="4" presStyleCnt="7">
        <dgm:presLayoutVars>
          <dgm:chMax val="1"/>
          <dgm:bulletEnabled val="1"/>
        </dgm:presLayoutVars>
      </dgm:prSet>
      <dgm:spPr/>
    </dgm:pt>
    <dgm:pt modelId="{6F01E72A-5CB1-446E-A496-E9C4C76C242A}" type="pres">
      <dgm:prSet presAssocID="{E7E85016-5E7C-49F3-99EE-23259522F923}" presName="descendantText" presStyleLbl="alignAcc1" presStyleIdx="4" presStyleCnt="7">
        <dgm:presLayoutVars>
          <dgm:bulletEnabled val="1"/>
        </dgm:presLayoutVars>
      </dgm:prSet>
      <dgm:spPr/>
    </dgm:pt>
    <dgm:pt modelId="{B029FB5F-EDD5-464C-99BD-6EFF0E173BC3}" type="pres">
      <dgm:prSet presAssocID="{E617206C-0FCB-4C60-B3B3-121758C93C0B}" presName="sp" presStyleCnt="0"/>
      <dgm:spPr/>
    </dgm:pt>
    <dgm:pt modelId="{BA446FE4-99D9-4B13-B270-8989E0E4FBE1}" type="pres">
      <dgm:prSet presAssocID="{BF0F1D5C-C90C-494A-B274-C8FC6C7E7EBE}" presName="composite" presStyleCnt="0"/>
      <dgm:spPr/>
    </dgm:pt>
    <dgm:pt modelId="{8714135F-8670-4BCB-85F4-1636523DE011}" type="pres">
      <dgm:prSet presAssocID="{BF0F1D5C-C90C-494A-B274-C8FC6C7E7EBE}" presName="parentText" presStyleLbl="alignNode1" presStyleIdx="5" presStyleCnt="7">
        <dgm:presLayoutVars>
          <dgm:chMax val="1"/>
          <dgm:bulletEnabled val="1"/>
        </dgm:presLayoutVars>
      </dgm:prSet>
      <dgm:spPr/>
    </dgm:pt>
    <dgm:pt modelId="{8902C7EE-D850-46F6-9E4E-8B062EE337B3}" type="pres">
      <dgm:prSet presAssocID="{BF0F1D5C-C90C-494A-B274-C8FC6C7E7EBE}" presName="descendantText" presStyleLbl="alignAcc1" presStyleIdx="5" presStyleCnt="7">
        <dgm:presLayoutVars>
          <dgm:bulletEnabled val="1"/>
        </dgm:presLayoutVars>
      </dgm:prSet>
      <dgm:spPr/>
    </dgm:pt>
    <dgm:pt modelId="{2108A0E6-C357-4CE3-B634-EDF47436F7A1}" type="pres">
      <dgm:prSet presAssocID="{3B3FC555-8E9E-45A7-BB5D-5DA85EA40022}" presName="sp" presStyleCnt="0"/>
      <dgm:spPr/>
    </dgm:pt>
    <dgm:pt modelId="{FAED2D3F-ACA1-4398-AE64-F08C320B197C}" type="pres">
      <dgm:prSet presAssocID="{88518229-2F3C-470B-9A76-D646C7B32861}" presName="composite" presStyleCnt="0"/>
      <dgm:spPr/>
    </dgm:pt>
    <dgm:pt modelId="{9CE50212-EE97-42C5-AE02-BC86A1608054}" type="pres">
      <dgm:prSet presAssocID="{88518229-2F3C-470B-9A76-D646C7B32861}" presName="parentText" presStyleLbl="alignNode1" presStyleIdx="6" presStyleCnt="7">
        <dgm:presLayoutVars>
          <dgm:chMax val="1"/>
          <dgm:bulletEnabled val="1"/>
        </dgm:presLayoutVars>
      </dgm:prSet>
      <dgm:spPr/>
    </dgm:pt>
    <dgm:pt modelId="{D4292B61-A9A6-42B5-9620-1EECBA2A6602}" type="pres">
      <dgm:prSet presAssocID="{88518229-2F3C-470B-9A76-D646C7B32861}" presName="descendantText" presStyleLbl="alignAcc1" presStyleIdx="6" presStyleCnt="7">
        <dgm:presLayoutVars>
          <dgm:bulletEnabled val="1"/>
        </dgm:presLayoutVars>
      </dgm:prSet>
      <dgm:spPr/>
    </dgm:pt>
  </dgm:ptLst>
  <dgm:cxnLst>
    <dgm:cxn modelId="{DABCCB07-610F-446A-BC12-95108D459AE8}" type="presOf" srcId="{0E3EE1F1-8DEC-47ED-A9CC-D5D5CBB56F12}" destId="{906A6BC7-FF67-461F-828E-3332EF698BF6}" srcOrd="0" destOrd="0" presId="urn:microsoft.com/office/officeart/2005/8/layout/chevron2"/>
    <dgm:cxn modelId="{9F0AB80D-BB70-4FEB-BC1E-E6BA93730B5F}" type="presOf" srcId="{BF0F1D5C-C90C-494A-B274-C8FC6C7E7EBE}" destId="{8714135F-8670-4BCB-85F4-1636523DE011}" srcOrd="0" destOrd="0" presId="urn:microsoft.com/office/officeart/2005/8/layout/chevron2"/>
    <dgm:cxn modelId="{546A7719-5AB4-485D-9262-95347469987A}" type="presOf" srcId="{4EF67916-90F0-4BEF-A467-DD83C3406816}" destId="{B0461EE1-BDB1-4CCA-A530-E365866A19C8}" srcOrd="0" destOrd="0" presId="urn:microsoft.com/office/officeart/2005/8/layout/chevron2"/>
    <dgm:cxn modelId="{7F59C019-E453-42E0-9B20-2EE41BFD7379}" type="presOf" srcId="{54FEAF9F-07E4-4C96-AD62-91FB506DC4F4}" destId="{03E74F64-9A8A-4C83-883E-0D54843D765C}" srcOrd="0" destOrd="0" presId="urn:microsoft.com/office/officeart/2005/8/layout/chevron2"/>
    <dgm:cxn modelId="{4224F61A-570C-4A35-AB9D-F2672A7181E9}" type="presOf" srcId="{BCD0588D-1F02-4729-9ED6-87E4D274EF3D}" destId="{12958288-D22D-476E-9536-7172FF0A263C}" srcOrd="0" destOrd="0" presId="urn:microsoft.com/office/officeart/2005/8/layout/chevron2"/>
    <dgm:cxn modelId="{3C1B241F-8405-4C41-AE1B-9DD0566A3562}" type="presOf" srcId="{7D9A885C-FC0A-4106-86C4-23E05B437304}" destId="{A7840F8B-ED22-4F85-AF7F-5A5433399494}" srcOrd="0" destOrd="0" presId="urn:microsoft.com/office/officeart/2005/8/layout/chevron2"/>
    <dgm:cxn modelId="{DD6EA433-1A10-42C8-9174-F31E0F7BD418}" srcId="{88518229-2F3C-470B-9A76-D646C7B32861}" destId="{D96EC843-D7C7-4F14-B2E2-035506BF450F}" srcOrd="0" destOrd="0" parTransId="{EF8B2E5C-E69F-4D9E-865C-BB847063D4D1}" sibTransId="{AD662146-5478-4216-B80C-22AE556D67AF}"/>
    <dgm:cxn modelId="{0657E65E-F0CE-4477-84AB-FC6D7E3FBA3A}" srcId="{C28AECCA-EC77-463B-913E-64ACF980665F}" destId="{A1BFCF4C-378E-446B-93C6-7FA1B96F9433}" srcOrd="1" destOrd="0" parTransId="{8541D6B6-6667-4D97-96C8-420FC9FFF5A6}" sibTransId="{3AE64EFE-D339-4549-B0CD-36C87FB6E700}"/>
    <dgm:cxn modelId="{5EE8C442-F834-4222-ADC9-0BFCEB45704A}" srcId="{BF0F1D5C-C90C-494A-B274-C8FC6C7E7EBE}" destId="{9FC2A4C8-7892-4A2F-9511-0BCFBBCC50ED}" srcOrd="0" destOrd="0" parTransId="{86DCFAAE-AD61-44A2-9901-833E885162A2}" sibTransId="{B5E1A926-7BB6-4603-8382-0E1DF2BD8FD8}"/>
    <dgm:cxn modelId="{0FEDF14D-15DD-4114-A256-04065B7769EF}" type="presOf" srcId="{88518229-2F3C-470B-9A76-D646C7B32861}" destId="{9CE50212-EE97-42C5-AE02-BC86A1608054}" srcOrd="0" destOrd="0" presId="urn:microsoft.com/office/officeart/2005/8/layout/chevron2"/>
    <dgm:cxn modelId="{C435776E-EDD0-450E-9AAE-779D444C6ABE}" srcId="{3A30772C-098E-4B5D-ADEA-2143A8CF75F1}" destId="{18A1911D-A419-4FED-9D83-3C1AA268D4B8}" srcOrd="0" destOrd="0" parTransId="{42A5338D-342A-4F05-85AC-A9D633910982}" sibTransId="{2F31E2E0-F69D-4AA6-86CB-9B44F193D21D}"/>
    <dgm:cxn modelId="{2533576F-2BC4-4A94-A0AF-F0B06C658F1A}" srcId="{3A30772C-098E-4B5D-ADEA-2143A8CF75F1}" destId="{88518229-2F3C-470B-9A76-D646C7B32861}" srcOrd="6" destOrd="0" parTransId="{FD9CDA01-5C8B-4674-AEFE-D026582E050E}" sibTransId="{6BA1A409-A8D6-45FA-9892-FA6C9794F0FC}"/>
    <dgm:cxn modelId="{52A2994F-38A1-4BC1-AD40-FDFD5843478D}" srcId="{3A30772C-098E-4B5D-ADEA-2143A8CF75F1}" destId="{C28AECCA-EC77-463B-913E-64ACF980665F}" srcOrd="3" destOrd="0" parTransId="{A729B355-63AC-44E4-BC29-9B1E2655F120}" sibTransId="{CDF3E53B-FE5A-41CC-B98B-02E252290849}"/>
    <dgm:cxn modelId="{72139852-958F-48D7-A6B5-D677ADC9065C}" type="presOf" srcId="{C28AECCA-EC77-463B-913E-64ACF980665F}" destId="{D5E746F9-9810-4465-B011-4AD081458DC7}" srcOrd="0" destOrd="0" presId="urn:microsoft.com/office/officeart/2005/8/layout/chevron2"/>
    <dgm:cxn modelId="{F66B8777-F61C-4534-8093-4F6B9A70B3F0}" type="presOf" srcId="{9FC2A4C8-7892-4A2F-9511-0BCFBBCC50ED}" destId="{8902C7EE-D850-46F6-9E4E-8B062EE337B3}" srcOrd="0" destOrd="0" presId="urn:microsoft.com/office/officeart/2005/8/layout/chevron2"/>
    <dgm:cxn modelId="{503D1F79-EB8B-491F-BE42-EBAB8C1ED453}" srcId="{3A30772C-098E-4B5D-ADEA-2143A8CF75F1}" destId="{4EF67916-90F0-4BEF-A467-DD83C3406816}" srcOrd="1" destOrd="0" parTransId="{BF394EF2-483D-4A59-A229-3CF36F941630}" sibTransId="{79E75B4E-E393-4D6F-8072-23C4F6493CFD}"/>
    <dgm:cxn modelId="{D1FA5B7A-2E03-4301-B39C-BF346D1ACEC7}" type="presOf" srcId="{D96EC843-D7C7-4F14-B2E2-035506BF450F}" destId="{D4292B61-A9A6-42B5-9620-1EECBA2A6602}" srcOrd="0" destOrd="0" presId="urn:microsoft.com/office/officeart/2005/8/layout/chevron2"/>
    <dgm:cxn modelId="{B6323382-068F-4C0D-9CCD-3658A8A55C15}" type="presOf" srcId="{09EB02BF-B76F-4A70-8A39-F53AC518EF81}" destId="{6F01E72A-5CB1-446E-A496-E9C4C76C242A}" srcOrd="0" destOrd="0" presId="urn:microsoft.com/office/officeart/2005/8/layout/chevron2"/>
    <dgm:cxn modelId="{E8ABD787-F209-41BE-9084-D4D99670B20B}" type="presOf" srcId="{2C6D1A71-69A0-45B4-8B65-046DFF0B1229}" destId="{72791AA4-283D-4254-9117-3B1D82327FBD}" srcOrd="0" destOrd="0" presId="urn:microsoft.com/office/officeart/2005/8/layout/chevron2"/>
    <dgm:cxn modelId="{0D875189-4816-4D2E-A4A4-2C3982AA00C1}" srcId="{3A30772C-098E-4B5D-ADEA-2143A8CF75F1}" destId="{BF0F1D5C-C90C-494A-B274-C8FC6C7E7EBE}" srcOrd="5" destOrd="0" parTransId="{8CDE08A3-D215-41B1-A486-33E0EEB07DED}" sibTransId="{3B3FC555-8E9E-45A7-BB5D-5DA85EA40022}"/>
    <dgm:cxn modelId="{65029C9F-4F44-4EDD-8E44-626224A1C4CD}" srcId="{C28AECCA-EC77-463B-913E-64ACF980665F}" destId="{54FEAF9F-07E4-4C96-AD62-91FB506DC4F4}" srcOrd="0" destOrd="0" parTransId="{A20F5E86-06D3-4B63-98B3-24555862C589}" sibTransId="{0CA4F5F7-3C3B-4BD7-8C91-2D9A156548D8}"/>
    <dgm:cxn modelId="{71E72EA8-8AC4-43F7-A1F4-CEC6A5C39004}" srcId="{4EF67916-90F0-4BEF-A467-DD83C3406816}" destId="{2C6D1A71-69A0-45B4-8B65-046DFF0B1229}" srcOrd="0" destOrd="0" parTransId="{5818E9D3-21C7-4B5D-921F-05D80D72B479}" sibTransId="{C5FFA745-419F-4F7E-8D3E-95F086555722}"/>
    <dgm:cxn modelId="{D5E13DA8-E960-4F55-8C56-E847AFD5D9DB}" srcId="{7D9A885C-FC0A-4106-86C4-23E05B437304}" destId="{0E3EE1F1-8DEC-47ED-A9CC-D5D5CBB56F12}" srcOrd="0" destOrd="0" parTransId="{162AD64E-F182-471E-B30F-7AF16D93DF3B}" sibTransId="{D8972600-AC12-4480-8ADF-B89B2D999B66}"/>
    <dgm:cxn modelId="{CD7A59AB-18A6-49FE-ACCE-96ED9D12A3BA}" srcId="{18A1911D-A419-4FED-9D83-3C1AA268D4B8}" destId="{BCD0588D-1F02-4729-9ED6-87E4D274EF3D}" srcOrd="0" destOrd="0" parTransId="{3967CA3E-4213-4E5A-A368-8AB349ABD809}" sibTransId="{7714F228-4066-4821-86BA-4D7BE6A79424}"/>
    <dgm:cxn modelId="{872629B0-AEA1-40C8-B840-CF8046CBF04F}" type="presOf" srcId="{3A30772C-098E-4B5D-ADEA-2143A8CF75F1}" destId="{C4F4CC16-B632-441B-AE6C-75CD2092E986}" srcOrd="0" destOrd="0" presId="urn:microsoft.com/office/officeart/2005/8/layout/chevron2"/>
    <dgm:cxn modelId="{EB4824B8-B558-475B-9264-D3C154B3B8A9}" srcId="{3A30772C-098E-4B5D-ADEA-2143A8CF75F1}" destId="{E7E85016-5E7C-49F3-99EE-23259522F923}" srcOrd="4" destOrd="0" parTransId="{DC006827-0532-4175-A4E4-93EE8C420A3D}" sibTransId="{E617206C-0FCB-4C60-B3B3-121758C93C0B}"/>
    <dgm:cxn modelId="{469E8FCB-A1EE-4F0D-AA98-4EA78D86F1B6}" type="presOf" srcId="{E7E85016-5E7C-49F3-99EE-23259522F923}" destId="{C954C6F9-3E85-49EA-ABC6-3FEF43825CBD}" srcOrd="0" destOrd="0" presId="urn:microsoft.com/office/officeart/2005/8/layout/chevron2"/>
    <dgm:cxn modelId="{011772DC-0C09-49CF-8D15-2DE6CEA59A97}" srcId="{E7E85016-5E7C-49F3-99EE-23259522F923}" destId="{09EB02BF-B76F-4A70-8A39-F53AC518EF81}" srcOrd="0" destOrd="0" parTransId="{1B40FAD2-10B3-44C7-A6C1-344CBFC922F2}" sibTransId="{9C65B7A2-EB6A-451F-8800-8B1B0F382506}"/>
    <dgm:cxn modelId="{4A9482E4-D362-4319-B687-B5598C0A4F46}" type="presOf" srcId="{A1BFCF4C-378E-446B-93C6-7FA1B96F9433}" destId="{03E74F64-9A8A-4C83-883E-0D54843D765C}" srcOrd="0" destOrd="1" presId="urn:microsoft.com/office/officeart/2005/8/layout/chevron2"/>
    <dgm:cxn modelId="{0A6D39EE-36BD-414F-9FA2-7CB9BE8A50A2}" srcId="{3A30772C-098E-4B5D-ADEA-2143A8CF75F1}" destId="{7D9A885C-FC0A-4106-86C4-23E05B437304}" srcOrd="2" destOrd="0" parTransId="{DCC6BD33-D138-4864-9B45-59E0E0CFF699}" sibTransId="{7A563B6B-2C1D-4246-AC20-B3C17ADA366A}"/>
    <dgm:cxn modelId="{45C5BAFA-A608-4624-AC0D-FC7D0B008283}" type="presOf" srcId="{18A1911D-A419-4FED-9D83-3C1AA268D4B8}" destId="{F488432A-4F49-4EFA-98C1-2B8D4C3F700E}" srcOrd="0" destOrd="0" presId="urn:microsoft.com/office/officeart/2005/8/layout/chevron2"/>
    <dgm:cxn modelId="{1EA33887-59EF-4B2B-BCAA-1D343965E18B}" type="presParOf" srcId="{C4F4CC16-B632-441B-AE6C-75CD2092E986}" destId="{8D4E6CC6-FD2B-4499-A03C-CA4852AAC879}" srcOrd="0" destOrd="0" presId="urn:microsoft.com/office/officeart/2005/8/layout/chevron2"/>
    <dgm:cxn modelId="{B623DFEB-2D99-4694-9487-3793A0F1FC5E}" type="presParOf" srcId="{8D4E6CC6-FD2B-4499-A03C-CA4852AAC879}" destId="{F488432A-4F49-4EFA-98C1-2B8D4C3F700E}" srcOrd="0" destOrd="0" presId="urn:microsoft.com/office/officeart/2005/8/layout/chevron2"/>
    <dgm:cxn modelId="{19111748-C636-4A06-A906-848D72651DD2}" type="presParOf" srcId="{8D4E6CC6-FD2B-4499-A03C-CA4852AAC879}" destId="{12958288-D22D-476E-9536-7172FF0A263C}" srcOrd="1" destOrd="0" presId="urn:microsoft.com/office/officeart/2005/8/layout/chevron2"/>
    <dgm:cxn modelId="{02BFCE25-4BEF-47E9-A56A-6B96506143C8}" type="presParOf" srcId="{C4F4CC16-B632-441B-AE6C-75CD2092E986}" destId="{A44A57E3-9A7D-4A0C-AA7D-5A11F1CCB30E}" srcOrd="1" destOrd="0" presId="urn:microsoft.com/office/officeart/2005/8/layout/chevron2"/>
    <dgm:cxn modelId="{C896DEA6-C04C-4104-A651-06B616B76B28}" type="presParOf" srcId="{C4F4CC16-B632-441B-AE6C-75CD2092E986}" destId="{DF95DD83-A3D9-4C2E-A6F0-970002BAC52B}" srcOrd="2" destOrd="0" presId="urn:microsoft.com/office/officeart/2005/8/layout/chevron2"/>
    <dgm:cxn modelId="{52A0A5B4-639F-4466-9AF4-575486A4B930}" type="presParOf" srcId="{DF95DD83-A3D9-4C2E-A6F0-970002BAC52B}" destId="{B0461EE1-BDB1-4CCA-A530-E365866A19C8}" srcOrd="0" destOrd="0" presId="urn:microsoft.com/office/officeart/2005/8/layout/chevron2"/>
    <dgm:cxn modelId="{34C84B3A-B575-459F-BEDE-92536B3E24EB}" type="presParOf" srcId="{DF95DD83-A3D9-4C2E-A6F0-970002BAC52B}" destId="{72791AA4-283D-4254-9117-3B1D82327FBD}" srcOrd="1" destOrd="0" presId="urn:microsoft.com/office/officeart/2005/8/layout/chevron2"/>
    <dgm:cxn modelId="{EC5A2972-8BEB-464F-8D31-6B38A48BB9B1}" type="presParOf" srcId="{C4F4CC16-B632-441B-AE6C-75CD2092E986}" destId="{37963B38-B2F5-4458-80A4-2DE27534332B}" srcOrd="3" destOrd="0" presId="urn:microsoft.com/office/officeart/2005/8/layout/chevron2"/>
    <dgm:cxn modelId="{AF44F911-74C5-40E4-87C6-2F15677AB902}" type="presParOf" srcId="{C4F4CC16-B632-441B-AE6C-75CD2092E986}" destId="{13754645-F7E0-4D46-9178-81D15EB67B02}" srcOrd="4" destOrd="0" presId="urn:microsoft.com/office/officeart/2005/8/layout/chevron2"/>
    <dgm:cxn modelId="{1B866199-CD02-4D58-9B71-3B3EA445CA19}" type="presParOf" srcId="{13754645-F7E0-4D46-9178-81D15EB67B02}" destId="{A7840F8B-ED22-4F85-AF7F-5A5433399494}" srcOrd="0" destOrd="0" presId="urn:microsoft.com/office/officeart/2005/8/layout/chevron2"/>
    <dgm:cxn modelId="{EDEB9581-6487-4870-AE15-BFDE9A6C9CE5}" type="presParOf" srcId="{13754645-F7E0-4D46-9178-81D15EB67B02}" destId="{906A6BC7-FF67-461F-828E-3332EF698BF6}" srcOrd="1" destOrd="0" presId="urn:microsoft.com/office/officeart/2005/8/layout/chevron2"/>
    <dgm:cxn modelId="{64A50DF9-1AB3-42B1-A9B8-E3D16A1F2580}" type="presParOf" srcId="{C4F4CC16-B632-441B-AE6C-75CD2092E986}" destId="{C920C179-429B-41C5-927E-674F9A39A05F}" srcOrd="5" destOrd="0" presId="urn:microsoft.com/office/officeart/2005/8/layout/chevron2"/>
    <dgm:cxn modelId="{5076E3D0-493F-4B1A-8D01-E0E21071EFB1}" type="presParOf" srcId="{C4F4CC16-B632-441B-AE6C-75CD2092E986}" destId="{5B2E1C4D-1367-4B3A-9164-E297B2D97528}" srcOrd="6" destOrd="0" presId="urn:microsoft.com/office/officeart/2005/8/layout/chevron2"/>
    <dgm:cxn modelId="{62141A37-888A-459F-921E-81A9D0F0E65A}" type="presParOf" srcId="{5B2E1C4D-1367-4B3A-9164-E297B2D97528}" destId="{D5E746F9-9810-4465-B011-4AD081458DC7}" srcOrd="0" destOrd="0" presId="urn:microsoft.com/office/officeart/2005/8/layout/chevron2"/>
    <dgm:cxn modelId="{D0E2BA16-A263-4AA6-A49E-00D1F146AF4E}" type="presParOf" srcId="{5B2E1C4D-1367-4B3A-9164-E297B2D97528}" destId="{03E74F64-9A8A-4C83-883E-0D54843D765C}" srcOrd="1" destOrd="0" presId="urn:microsoft.com/office/officeart/2005/8/layout/chevron2"/>
    <dgm:cxn modelId="{8192DC6B-1958-4A0F-A453-5F32EFF7B99F}" type="presParOf" srcId="{C4F4CC16-B632-441B-AE6C-75CD2092E986}" destId="{45FD71B6-82F6-4552-9786-9CE38D78857B}" srcOrd="7" destOrd="0" presId="urn:microsoft.com/office/officeart/2005/8/layout/chevron2"/>
    <dgm:cxn modelId="{C82BBF50-D868-4AC8-A918-FE207238089A}" type="presParOf" srcId="{C4F4CC16-B632-441B-AE6C-75CD2092E986}" destId="{529AE878-5B0A-4A2C-A487-CD220CEE78A2}" srcOrd="8" destOrd="0" presId="urn:microsoft.com/office/officeart/2005/8/layout/chevron2"/>
    <dgm:cxn modelId="{52D6ADAF-9034-47E6-80F1-E0D47AF32D43}" type="presParOf" srcId="{529AE878-5B0A-4A2C-A487-CD220CEE78A2}" destId="{C954C6F9-3E85-49EA-ABC6-3FEF43825CBD}" srcOrd="0" destOrd="0" presId="urn:microsoft.com/office/officeart/2005/8/layout/chevron2"/>
    <dgm:cxn modelId="{90439F50-88B5-485C-9BB7-A770FE53FF20}" type="presParOf" srcId="{529AE878-5B0A-4A2C-A487-CD220CEE78A2}" destId="{6F01E72A-5CB1-446E-A496-E9C4C76C242A}" srcOrd="1" destOrd="0" presId="urn:microsoft.com/office/officeart/2005/8/layout/chevron2"/>
    <dgm:cxn modelId="{0E032547-132D-4796-B92E-6389E37BD971}" type="presParOf" srcId="{C4F4CC16-B632-441B-AE6C-75CD2092E986}" destId="{B029FB5F-EDD5-464C-99BD-6EFF0E173BC3}" srcOrd="9" destOrd="0" presId="urn:microsoft.com/office/officeart/2005/8/layout/chevron2"/>
    <dgm:cxn modelId="{07BD6D7F-4747-4E05-A584-C083E65EE12D}" type="presParOf" srcId="{C4F4CC16-B632-441B-AE6C-75CD2092E986}" destId="{BA446FE4-99D9-4B13-B270-8989E0E4FBE1}" srcOrd="10" destOrd="0" presId="urn:microsoft.com/office/officeart/2005/8/layout/chevron2"/>
    <dgm:cxn modelId="{BAF68532-6277-4A38-8C0A-28D91023693B}" type="presParOf" srcId="{BA446FE4-99D9-4B13-B270-8989E0E4FBE1}" destId="{8714135F-8670-4BCB-85F4-1636523DE011}" srcOrd="0" destOrd="0" presId="urn:microsoft.com/office/officeart/2005/8/layout/chevron2"/>
    <dgm:cxn modelId="{977A12F9-76E0-4B82-8068-BEDDB207332E}" type="presParOf" srcId="{BA446FE4-99D9-4B13-B270-8989E0E4FBE1}" destId="{8902C7EE-D850-46F6-9E4E-8B062EE337B3}" srcOrd="1" destOrd="0" presId="urn:microsoft.com/office/officeart/2005/8/layout/chevron2"/>
    <dgm:cxn modelId="{6E291132-882D-464B-96A9-B8CC89BADDE5}" type="presParOf" srcId="{C4F4CC16-B632-441B-AE6C-75CD2092E986}" destId="{2108A0E6-C357-4CE3-B634-EDF47436F7A1}" srcOrd="11" destOrd="0" presId="urn:microsoft.com/office/officeart/2005/8/layout/chevron2"/>
    <dgm:cxn modelId="{1B1BC442-3579-43D7-A5E1-AFE6E7261E0B}" type="presParOf" srcId="{C4F4CC16-B632-441B-AE6C-75CD2092E986}" destId="{FAED2D3F-ACA1-4398-AE64-F08C320B197C}" srcOrd="12" destOrd="0" presId="urn:microsoft.com/office/officeart/2005/8/layout/chevron2"/>
    <dgm:cxn modelId="{3245E97A-12AF-40DE-AE70-0CBEAE3554F1}" type="presParOf" srcId="{FAED2D3F-ACA1-4398-AE64-F08C320B197C}" destId="{9CE50212-EE97-42C5-AE02-BC86A1608054}" srcOrd="0" destOrd="0" presId="urn:microsoft.com/office/officeart/2005/8/layout/chevron2"/>
    <dgm:cxn modelId="{83269F70-0128-406A-853F-B24BBF23E6E1}" type="presParOf" srcId="{FAED2D3F-ACA1-4398-AE64-F08C320B197C}" destId="{D4292B61-A9A6-42B5-9620-1EECBA2A6602}"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A345B-0DE0-4210-B6F0-9854D6459BA4}">
      <dsp:nvSpPr>
        <dsp:cNvPr id="0" name=""/>
        <dsp:cNvSpPr/>
      </dsp:nvSpPr>
      <dsp:spPr>
        <a:xfrm>
          <a:off x="0" y="2929630"/>
          <a:ext cx="8532440" cy="96156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CA" sz="1800" kern="1200" dirty="0"/>
            <a:t>Firme comptable Boulais CPA</a:t>
          </a:r>
        </a:p>
      </dsp:txBody>
      <dsp:txXfrm>
        <a:off x="0" y="2929630"/>
        <a:ext cx="8532440" cy="961569"/>
      </dsp:txXfrm>
    </dsp:sp>
    <dsp:sp modelId="{064CF07C-11E0-48A9-BB87-B467FF68D727}">
      <dsp:nvSpPr>
        <dsp:cNvPr id="0" name=""/>
        <dsp:cNvSpPr/>
      </dsp:nvSpPr>
      <dsp:spPr>
        <a:xfrm rot="10800000">
          <a:off x="0" y="1465159"/>
          <a:ext cx="8532440" cy="1478894"/>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CA" sz="1800" kern="1200" dirty="0"/>
            <a:t>Directeur </a:t>
          </a:r>
        </a:p>
      </dsp:txBody>
      <dsp:txXfrm rot="10800000">
        <a:off x="0" y="1465159"/>
        <a:ext cx="8532440" cy="960941"/>
      </dsp:txXfrm>
    </dsp:sp>
    <dsp:sp modelId="{8B0C9B2A-9736-4264-824C-AA2F1355A639}">
      <dsp:nvSpPr>
        <dsp:cNvPr id="0" name=""/>
        <dsp:cNvSpPr/>
      </dsp:nvSpPr>
      <dsp:spPr>
        <a:xfrm rot="10800000">
          <a:off x="0" y="687"/>
          <a:ext cx="8532440" cy="1478894"/>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CA" sz="1800" kern="1200" dirty="0"/>
            <a:t>Président du conseil </a:t>
          </a:r>
        </a:p>
      </dsp:txBody>
      <dsp:txXfrm rot="-10800000">
        <a:off x="0" y="687"/>
        <a:ext cx="8532440" cy="519092"/>
      </dsp:txXfrm>
    </dsp:sp>
    <dsp:sp modelId="{A687A67C-2B4A-4CF1-A8BB-DA23AAA69F22}">
      <dsp:nvSpPr>
        <dsp:cNvPr id="0" name=""/>
        <dsp:cNvSpPr/>
      </dsp:nvSpPr>
      <dsp:spPr>
        <a:xfrm>
          <a:off x="0" y="519779"/>
          <a:ext cx="4266219" cy="44218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fr-CA" sz="2600" kern="1200" dirty="0"/>
            <a:t>Trésorier</a:t>
          </a:r>
        </a:p>
      </dsp:txBody>
      <dsp:txXfrm>
        <a:off x="0" y="519779"/>
        <a:ext cx="4266219" cy="442189"/>
      </dsp:txXfrm>
    </dsp:sp>
    <dsp:sp modelId="{F999A785-0394-47B0-A7A3-1B8F2EAF15E8}">
      <dsp:nvSpPr>
        <dsp:cNvPr id="0" name=""/>
        <dsp:cNvSpPr/>
      </dsp:nvSpPr>
      <dsp:spPr>
        <a:xfrm>
          <a:off x="4266220" y="519779"/>
          <a:ext cx="4266219" cy="44218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fr-CA" sz="2600" kern="1200" dirty="0"/>
            <a:t>Secrétaire</a:t>
          </a:r>
        </a:p>
      </dsp:txBody>
      <dsp:txXfrm>
        <a:off x="4266220" y="519779"/>
        <a:ext cx="4266219" cy="442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BCD30-472E-45B2-BECC-864376651C30}">
      <dsp:nvSpPr>
        <dsp:cNvPr id="0" name=""/>
        <dsp:cNvSpPr/>
      </dsp:nvSpPr>
      <dsp:spPr>
        <a:xfrm>
          <a:off x="482131" y="0"/>
          <a:ext cx="5464156" cy="189036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AA1251-0CE9-4E38-9D5B-AA0CB42472DE}">
      <dsp:nvSpPr>
        <dsp:cNvPr id="0" name=""/>
        <dsp:cNvSpPr/>
      </dsp:nvSpPr>
      <dsp:spPr>
        <a:xfrm>
          <a:off x="217838" y="567110"/>
          <a:ext cx="1928525" cy="7561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t>Ancien système</a:t>
          </a:r>
        </a:p>
        <a:p>
          <a:pPr marL="0" lvl="0" indent="0" algn="ctr" defTabSz="711200">
            <a:lnSpc>
              <a:spcPct val="90000"/>
            </a:lnSpc>
            <a:spcBef>
              <a:spcPct val="0"/>
            </a:spcBef>
            <a:spcAft>
              <a:spcPct val="35000"/>
            </a:spcAft>
            <a:buNone/>
          </a:pPr>
          <a:r>
            <a:rPr lang="fr-CA" sz="1600" kern="1200" dirty="0"/>
            <a:t>2005-2021</a:t>
          </a:r>
        </a:p>
      </dsp:txBody>
      <dsp:txXfrm>
        <a:off x="254750" y="604022"/>
        <a:ext cx="1854701" cy="682323"/>
      </dsp:txXfrm>
    </dsp:sp>
    <dsp:sp modelId="{BE9E39C5-A1AE-4BA1-B426-F2A4371CF907}">
      <dsp:nvSpPr>
        <dsp:cNvPr id="0" name=""/>
        <dsp:cNvSpPr/>
      </dsp:nvSpPr>
      <dsp:spPr>
        <a:xfrm>
          <a:off x="2249946" y="567110"/>
          <a:ext cx="1928525" cy="7561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t>Système hybride</a:t>
          </a:r>
        </a:p>
        <a:p>
          <a:pPr marL="0" lvl="0" indent="0" algn="ctr" defTabSz="711200">
            <a:lnSpc>
              <a:spcPct val="90000"/>
            </a:lnSpc>
            <a:spcBef>
              <a:spcPct val="0"/>
            </a:spcBef>
            <a:spcAft>
              <a:spcPct val="35000"/>
            </a:spcAft>
            <a:buNone/>
          </a:pPr>
          <a:r>
            <a:rPr lang="fr-CA" sz="1600" kern="1200" dirty="0"/>
            <a:t>2022-2024</a:t>
          </a:r>
        </a:p>
      </dsp:txBody>
      <dsp:txXfrm>
        <a:off x="2286858" y="604022"/>
        <a:ext cx="1854701" cy="682323"/>
      </dsp:txXfrm>
    </dsp:sp>
    <dsp:sp modelId="{F28FA7C5-DDC2-47D0-B04D-DD0A108878C1}">
      <dsp:nvSpPr>
        <dsp:cNvPr id="0" name=""/>
        <dsp:cNvSpPr/>
      </dsp:nvSpPr>
      <dsp:spPr>
        <a:xfrm>
          <a:off x="4282055" y="567110"/>
          <a:ext cx="1928525" cy="7561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t>R.E.P.</a:t>
          </a:r>
        </a:p>
        <a:p>
          <a:pPr marL="0" lvl="0" indent="0" algn="ctr" defTabSz="711200">
            <a:lnSpc>
              <a:spcPct val="90000"/>
            </a:lnSpc>
            <a:spcBef>
              <a:spcPct val="0"/>
            </a:spcBef>
            <a:spcAft>
              <a:spcPct val="35000"/>
            </a:spcAft>
            <a:buNone/>
          </a:pPr>
          <a:r>
            <a:rPr lang="fr-CA" sz="1600" kern="1200" dirty="0"/>
            <a:t>2025</a:t>
          </a:r>
        </a:p>
      </dsp:txBody>
      <dsp:txXfrm>
        <a:off x="4318967" y="604022"/>
        <a:ext cx="1854701" cy="6823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BEA34-B0C9-461E-BD8F-A61F87FB73D2}">
      <dsp:nvSpPr>
        <dsp:cNvPr id="0" name=""/>
        <dsp:cNvSpPr/>
      </dsp:nvSpPr>
      <dsp:spPr>
        <a:xfrm>
          <a:off x="539" y="0"/>
          <a:ext cx="3729114" cy="11312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t>Élaboration du Tarif           (et contributions des entreprises)</a:t>
          </a:r>
        </a:p>
      </dsp:txBody>
      <dsp:txXfrm>
        <a:off x="539" y="0"/>
        <a:ext cx="3729114" cy="1131203"/>
      </dsp:txXfrm>
    </dsp:sp>
    <dsp:sp modelId="{6BC2D4F5-DEA8-48BD-8D9F-D3C01A2F9474}">
      <dsp:nvSpPr>
        <dsp:cNvPr id="0" name=""/>
        <dsp:cNvSpPr/>
      </dsp:nvSpPr>
      <dsp:spPr>
        <a:xfrm>
          <a:off x="4203395" y="0"/>
          <a:ext cx="3961348" cy="11355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t>Compensation aux municipalités</a:t>
          </a:r>
        </a:p>
      </dsp:txBody>
      <dsp:txXfrm>
        <a:off x="4203395" y="0"/>
        <a:ext cx="3961348" cy="11355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8432A-4F49-4EFA-98C1-2B8D4C3F700E}">
      <dsp:nvSpPr>
        <dsp:cNvPr id="0" name=""/>
        <dsp:cNvSpPr/>
      </dsp:nvSpPr>
      <dsp:spPr>
        <a:xfrm rot="5400000">
          <a:off x="-108046" y="110387"/>
          <a:ext cx="720307" cy="50421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dirty="0"/>
            <a:t>1</a:t>
          </a:r>
        </a:p>
      </dsp:txBody>
      <dsp:txXfrm rot="-5400000">
        <a:off x="1" y="254449"/>
        <a:ext cx="504215" cy="216092"/>
      </dsp:txXfrm>
    </dsp:sp>
    <dsp:sp modelId="{12958288-D22D-476E-9536-7172FF0A263C}">
      <dsp:nvSpPr>
        <dsp:cNvPr id="0" name=""/>
        <dsp:cNvSpPr/>
      </dsp:nvSpPr>
      <dsp:spPr>
        <a:xfrm rot="5400000">
          <a:off x="3726419" y="-3219862"/>
          <a:ext cx="468199" cy="69126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CA" sz="1600" kern="1200" dirty="0"/>
            <a:t>Élaboration par RecycleMédias du projet de tarif, en collaboration avec EEQ et présentation à Recyc-Québec.</a:t>
          </a:r>
        </a:p>
      </dsp:txBody>
      <dsp:txXfrm rot="-5400000">
        <a:off x="504215" y="25198"/>
        <a:ext cx="6889752" cy="422487"/>
      </dsp:txXfrm>
    </dsp:sp>
    <dsp:sp modelId="{B0461EE1-BDB1-4CCA-A530-E365866A19C8}">
      <dsp:nvSpPr>
        <dsp:cNvPr id="0" name=""/>
        <dsp:cNvSpPr/>
      </dsp:nvSpPr>
      <dsp:spPr>
        <a:xfrm rot="5400000">
          <a:off x="-108046" y="745639"/>
          <a:ext cx="720307" cy="50421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dirty="0"/>
            <a:t>2</a:t>
          </a:r>
        </a:p>
      </dsp:txBody>
      <dsp:txXfrm rot="-5400000">
        <a:off x="1" y="889701"/>
        <a:ext cx="504215" cy="216092"/>
      </dsp:txXfrm>
    </dsp:sp>
    <dsp:sp modelId="{72791AA4-283D-4254-9117-3B1D82327FBD}">
      <dsp:nvSpPr>
        <dsp:cNvPr id="0" name=""/>
        <dsp:cNvSpPr/>
      </dsp:nvSpPr>
      <dsp:spPr>
        <a:xfrm rot="5400000">
          <a:off x="3726419" y="-2584610"/>
          <a:ext cx="468199" cy="69126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CA" sz="1600" kern="1200" dirty="0"/>
            <a:t>Présentation du projet de tarif aux assujettis</a:t>
          </a:r>
          <a:r>
            <a:rPr lang="fr-CA" sz="1600" i="1" kern="1200" dirty="0"/>
            <a:t>.</a:t>
          </a:r>
        </a:p>
      </dsp:txBody>
      <dsp:txXfrm rot="-5400000">
        <a:off x="504215" y="660450"/>
        <a:ext cx="6889752" cy="422487"/>
      </dsp:txXfrm>
    </dsp:sp>
    <dsp:sp modelId="{A7840F8B-ED22-4F85-AF7F-5A5433399494}">
      <dsp:nvSpPr>
        <dsp:cNvPr id="0" name=""/>
        <dsp:cNvSpPr/>
      </dsp:nvSpPr>
      <dsp:spPr>
        <a:xfrm rot="5400000">
          <a:off x="-108046" y="1380892"/>
          <a:ext cx="720307" cy="50421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dirty="0"/>
            <a:t>3</a:t>
          </a:r>
        </a:p>
      </dsp:txBody>
      <dsp:txXfrm rot="-5400000">
        <a:off x="1" y="1524954"/>
        <a:ext cx="504215" cy="216092"/>
      </dsp:txXfrm>
    </dsp:sp>
    <dsp:sp modelId="{906A6BC7-FF67-461F-828E-3332EF698BF6}">
      <dsp:nvSpPr>
        <dsp:cNvPr id="0" name=""/>
        <dsp:cNvSpPr/>
      </dsp:nvSpPr>
      <dsp:spPr>
        <a:xfrm rot="5400000">
          <a:off x="3726419" y="-1957645"/>
          <a:ext cx="468199" cy="69126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CA" sz="1600" kern="1200" dirty="0"/>
            <a:t>Présentation du tarif aux municipalités</a:t>
          </a:r>
          <a:r>
            <a:rPr lang="fr-CA" sz="1600" i="1" kern="1200" dirty="0"/>
            <a:t>.</a:t>
          </a:r>
          <a:endParaRPr lang="fr-CA" sz="1600" kern="1200" dirty="0"/>
        </a:p>
      </dsp:txBody>
      <dsp:txXfrm rot="-5400000">
        <a:off x="504215" y="1287415"/>
        <a:ext cx="6889752" cy="422487"/>
      </dsp:txXfrm>
    </dsp:sp>
    <dsp:sp modelId="{D5E746F9-9810-4465-B011-4AD081458DC7}">
      <dsp:nvSpPr>
        <dsp:cNvPr id="0" name=""/>
        <dsp:cNvSpPr/>
      </dsp:nvSpPr>
      <dsp:spPr>
        <a:xfrm rot="5400000">
          <a:off x="-108046" y="2016144"/>
          <a:ext cx="720307" cy="50421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dirty="0"/>
            <a:t>4</a:t>
          </a:r>
        </a:p>
      </dsp:txBody>
      <dsp:txXfrm rot="-5400000">
        <a:off x="1" y="2160206"/>
        <a:ext cx="504215" cy="216092"/>
      </dsp:txXfrm>
    </dsp:sp>
    <dsp:sp modelId="{03E74F64-9A8A-4C83-883E-0D54843D765C}">
      <dsp:nvSpPr>
        <dsp:cNvPr id="0" name=""/>
        <dsp:cNvSpPr/>
      </dsp:nvSpPr>
      <dsp:spPr>
        <a:xfrm rot="5400000">
          <a:off x="3726419" y="-1287587"/>
          <a:ext cx="468199" cy="69126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CA" sz="1600" kern="1200" dirty="0"/>
            <a:t>Adoption du tarif par le C.A suite aux consultations.</a:t>
          </a:r>
          <a:endParaRPr lang="fr-CA" sz="1600" i="1" kern="1200" dirty="0"/>
        </a:p>
        <a:p>
          <a:pPr marL="171450" lvl="1" indent="-171450" algn="l" defTabSz="711200">
            <a:lnSpc>
              <a:spcPct val="90000"/>
            </a:lnSpc>
            <a:spcBef>
              <a:spcPct val="0"/>
            </a:spcBef>
            <a:spcAft>
              <a:spcPct val="15000"/>
            </a:spcAft>
            <a:buChar char="•"/>
          </a:pPr>
          <a:r>
            <a:rPr lang="fr-CA" sz="1600" kern="1200" dirty="0"/>
            <a:t>Envoi du rapport de consultation à Recyc-Québec. </a:t>
          </a:r>
        </a:p>
      </dsp:txBody>
      <dsp:txXfrm rot="-5400000">
        <a:off x="504215" y="1957473"/>
        <a:ext cx="6889752" cy="422487"/>
      </dsp:txXfrm>
    </dsp:sp>
    <dsp:sp modelId="{C954C6F9-3E85-49EA-ABC6-3FEF43825CBD}">
      <dsp:nvSpPr>
        <dsp:cNvPr id="0" name=""/>
        <dsp:cNvSpPr/>
      </dsp:nvSpPr>
      <dsp:spPr>
        <a:xfrm rot="5400000">
          <a:off x="-108046" y="2651396"/>
          <a:ext cx="720307" cy="50421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dirty="0"/>
            <a:t>5</a:t>
          </a:r>
        </a:p>
      </dsp:txBody>
      <dsp:txXfrm rot="-5400000">
        <a:off x="1" y="2795458"/>
        <a:ext cx="504215" cy="216092"/>
      </dsp:txXfrm>
    </dsp:sp>
    <dsp:sp modelId="{6F01E72A-5CB1-446E-A496-E9C4C76C242A}">
      <dsp:nvSpPr>
        <dsp:cNvPr id="0" name=""/>
        <dsp:cNvSpPr/>
      </dsp:nvSpPr>
      <dsp:spPr>
        <a:xfrm rot="5400000">
          <a:off x="3726419" y="-678853"/>
          <a:ext cx="468199" cy="69126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CA" sz="1600" kern="1200" dirty="0"/>
            <a:t>Recommandation du tarif par Recyc-Québec.</a:t>
          </a:r>
        </a:p>
      </dsp:txBody>
      <dsp:txXfrm rot="-5400000">
        <a:off x="504215" y="2566207"/>
        <a:ext cx="6889752" cy="422487"/>
      </dsp:txXfrm>
    </dsp:sp>
    <dsp:sp modelId="{8714135F-8670-4BCB-85F4-1636523DE011}">
      <dsp:nvSpPr>
        <dsp:cNvPr id="0" name=""/>
        <dsp:cNvSpPr/>
      </dsp:nvSpPr>
      <dsp:spPr>
        <a:xfrm rot="5400000">
          <a:off x="-108046" y="3286648"/>
          <a:ext cx="720307" cy="50421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dirty="0"/>
            <a:t>6</a:t>
          </a:r>
        </a:p>
      </dsp:txBody>
      <dsp:txXfrm rot="-5400000">
        <a:off x="1" y="3430710"/>
        <a:ext cx="504215" cy="216092"/>
      </dsp:txXfrm>
    </dsp:sp>
    <dsp:sp modelId="{8902C7EE-D850-46F6-9E4E-8B062EE337B3}">
      <dsp:nvSpPr>
        <dsp:cNvPr id="0" name=""/>
        <dsp:cNvSpPr/>
      </dsp:nvSpPr>
      <dsp:spPr>
        <a:xfrm rot="5400000">
          <a:off x="3726419" y="-43601"/>
          <a:ext cx="468199" cy="69126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CA" sz="1600" kern="1200" dirty="0"/>
            <a:t>Approbation du tarif par le gouvernement du Québec</a:t>
          </a:r>
          <a:r>
            <a:rPr lang="fr-CA" sz="2200" kern="1200" dirty="0"/>
            <a:t>.</a:t>
          </a:r>
        </a:p>
      </dsp:txBody>
      <dsp:txXfrm rot="-5400000">
        <a:off x="504215" y="3201459"/>
        <a:ext cx="6889752" cy="422487"/>
      </dsp:txXfrm>
    </dsp:sp>
    <dsp:sp modelId="{9CE50212-EE97-42C5-AE02-BC86A1608054}">
      <dsp:nvSpPr>
        <dsp:cNvPr id="0" name=""/>
        <dsp:cNvSpPr/>
      </dsp:nvSpPr>
      <dsp:spPr>
        <a:xfrm rot="5400000">
          <a:off x="-108046" y="3921900"/>
          <a:ext cx="720307" cy="50421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CA" sz="1400" kern="1200" dirty="0"/>
            <a:t>7</a:t>
          </a:r>
        </a:p>
      </dsp:txBody>
      <dsp:txXfrm rot="-5400000">
        <a:off x="1" y="4065962"/>
        <a:ext cx="504215" cy="216092"/>
      </dsp:txXfrm>
    </dsp:sp>
    <dsp:sp modelId="{D4292B61-A9A6-42B5-9620-1EECBA2A6602}">
      <dsp:nvSpPr>
        <dsp:cNvPr id="0" name=""/>
        <dsp:cNvSpPr/>
      </dsp:nvSpPr>
      <dsp:spPr>
        <a:xfrm rot="5400000">
          <a:off x="3726419" y="591650"/>
          <a:ext cx="468199" cy="69126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CA" sz="1600" kern="1200" dirty="0"/>
            <a:t>Publication du tarif dans la Gazette officielle du Québec. </a:t>
          </a:r>
        </a:p>
      </dsp:txBody>
      <dsp:txXfrm rot="-5400000">
        <a:off x="504215" y="3836710"/>
        <a:ext cx="6889752" cy="4224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0.40367</cdr:x>
      <cdr:y>0.83875</cdr:y>
    </cdr:from>
    <cdr:to>
      <cdr:x>0.94184</cdr:x>
      <cdr:y>0.90069</cdr:y>
    </cdr:to>
    <cdr:sp macro="" textlink="">
      <cdr:nvSpPr>
        <cdr:cNvPr id="2" name="ZoneTexte 1">
          <a:extLst xmlns:a="http://schemas.openxmlformats.org/drawingml/2006/main">
            <a:ext uri="{FF2B5EF4-FFF2-40B4-BE49-F238E27FC236}">
              <a16:creationId xmlns:a16="http://schemas.microsoft.com/office/drawing/2014/main" id="{DA94F630-C5A2-4DEC-A019-02DF64D22D46}"/>
            </a:ext>
          </a:extLst>
        </cdr:cNvPr>
        <cdr:cNvSpPr txBox="1"/>
      </cdr:nvSpPr>
      <cdr:spPr>
        <a:xfrm xmlns:a="http://schemas.openxmlformats.org/drawingml/2006/main">
          <a:off x="4205707" y="5501027"/>
          <a:ext cx="5606987" cy="4062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CA" sz="1200" dirty="0"/>
            <a:t>**Tonnage 2021 estimé</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EA8E3A-13ED-4A6C-A212-722F561D9C0A}" type="datetimeFigureOut">
              <a:rPr lang="fr-CA" smtClean="0"/>
              <a:t>2022-02-22</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B4760-56A2-484F-AA2B-BC1EA83DFE3E}" type="slidenum">
              <a:rPr lang="fr-CA" smtClean="0"/>
              <a:t>‹N°›</a:t>
            </a:fld>
            <a:endParaRPr lang="fr-CA"/>
          </a:p>
        </p:txBody>
      </p:sp>
    </p:spTree>
    <p:extLst>
      <p:ext uri="{BB962C8B-B14F-4D97-AF65-F5344CB8AC3E}">
        <p14:creationId xmlns:p14="http://schemas.microsoft.com/office/powerpoint/2010/main" val="3452279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a:p>
        </p:txBody>
      </p:sp>
    </p:spTree>
    <p:extLst>
      <p:ext uri="{BB962C8B-B14F-4D97-AF65-F5344CB8AC3E}">
        <p14:creationId xmlns:p14="http://schemas.microsoft.com/office/powerpoint/2010/main" val="3812491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endParaRPr lang="fr-CA"/>
          </a:p>
        </p:txBody>
      </p:sp>
    </p:spTree>
    <p:extLst>
      <p:ext uri="{BB962C8B-B14F-4D97-AF65-F5344CB8AC3E}">
        <p14:creationId xmlns:p14="http://schemas.microsoft.com/office/powerpoint/2010/main" val="134433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endParaRPr lang="fr-CA" dirty="0"/>
          </a:p>
        </p:txBody>
      </p:sp>
    </p:spTree>
    <p:extLst>
      <p:ext uri="{BB962C8B-B14F-4D97-AF65-F5344CB8AC3E}">
        <p14:creationId xmlns:p14="http://schemas.microsoft.com/office/powerpoint/2010/main" val="1389917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endParaRPr lang="fr-CA"/>
          </a:p>
        </p:txBody>
      </p:sp>
    </p:spTree>
    <p:extLst>
      <p:ext uri="{BB962C8B-B14F-4D97-AF65-F5344CB8AC3E}">
        <p14:creationId xmlns:p14="http://schemas.microsoft.com/office/powerpoint/2010/main" val="2788241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fr-FR" dirty="0"/>
          </a:p>
        </p:txBody>
      </p:sp>
      <p:sp>
        <p:nvSpPr>
          <p:cNvPr id="3" name="Rectangle 3"/>
          <p:cNvSpPr>
            <a:spLocks noGrp="1"/>
          </p:cNvSpPr>
          <p:nvPr>
            <p:ph type="body" idx="1"/>
          </p:nvPr>
        </p:nvSpPr>
        <p:spPr/>
        <p:txBody>
          <a:bodyPr/>
          <a:lstStyle/>
          <a:p>
            <a:endParaRPr lang="fr-FR" dirty="0"/>
          </a:p>
        </p:txBody>
      </p:sp>
      <p:sp>
        <p:nvSpPr>
          <p:cNvPr id="4" name="Rectangle 4"/>
          <p:cNvSpPr>
            <a:spLocks noGrp="1"/>
          </p:cNvSpPr>
          <p:nvPr>
            <p:ph type="dt" idx="10"/>
          </p:nvPr>
        </p:nvSpPr>
        <p:spPr/>
        <p:txBody>
          <a:bodyPr/>
          <a:lstStyle/>
          <a:p>
            <a:endParaRPr lang="fr-FR" dirty="0"/>
          </a:p>
        </p:txBody>
      </p:sp>
      <p:sp>
        <p:nvSpPr>
          <p:cNvPr id="5" name="Rectangle 5"/>
          <p:cNvSpPr>
            <a:spLocks noGrp="1"/>
          </p:cNvSpPr>
          <p:nvPr>
            <p:ph type="ftr" sz="quarter" idx="11"/>
          </p:nvPr>
        </p:nvSpPr>
        <p:spPr/>
        <p:txBody>
          <a:bodyPr/>
          <a:lstStyle/>
          <a:p>
            <a:endParaRPr lang="fr-FR" dirty="0"/>
          </a:p>
        </p:txBody>
      </p:sp>
      <p:sp>
        <p:nvSpPr>
          <p:cNvPr id="6" name="Rectangle 6"/>
          <p:cNvSpPr>
            <a:spLocks noGrp="1"/>
          </p:cNvSpPr>
          <p:nvPr>
            <p:ph type="sldNum" sz="quarter" idx="12"/>
          </p:nvPr>
        </p:nvSpPr>
        <p:spPr/>
        <p:txBody>
          <a:bodyPr/>
          <a:lstStyle/>
          <a:p>
            <a:endParaRPr lang="fr-FR" dirty="0"/>
          </a:p>
        </p:txBody>
      </p:sp>
      <p:sp>
        <p:nvSpPr>
          <p:cNvPr id="7" name="Rectangle 7"/>
          <p:cNvSpPr>
            <a:spLocks noGrp="1"/>
          </p:cNvSpPr>
          <p:nvPr>
            <p:ph type="hdr" sz="quarter" idx="13"/>
          </p:nvPr>
        </p:nvSpPr>
        <p:spPr/>
        <p:txBody>
          <a:bodyPr/>
          <a:lstStyle/>
          <a:p>
            <a:endParaRPr lang="fr-FR" dirty="0"/>
          </a:p>
        </p:txBody>
      </p:sp>
    </p:spTree>
    <p:extLst>
      <p:ext uri="{BB962C8B-B14F-4D97-AF65-F5344CB8AC3E}">
        <p14:creationId xmlns:p14="http://schemas.microsoft.com/office/powerpoint/2010/main" val="1748027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endParaRPr lang="fr-CA"/>
          </a:p>
        </p:txBody>
      </p:sp>
    </p:spTree>
    <p:extLst>
      <p:ext uri="{BB962C8B-B14F-4D97-AF65-F5344CB8AC3E}">
        <p14:creationId xmlns:p14="http://schemas.microsoft.com/office/powerpoint/2010/main" val="4142826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endParaRPr lang="fr-CA"/>
          </a:p>
        </p:txBody>
      </p:sp>
    </p:spTree>
    <p:extLst>
      <p:ext uri="{BB962C8B-B14F-4D97-AF65-F5344CB8AC3E}">
        <p14:creationId xmlns:p14="http://schemas.microsoft.com/office/powerpoint/2010/main" val="1102012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61D24A0E-0542-45A7-B3DB-09C60A56C412}" type="datetime1">
              <a:rPr lang="en-US" smtClean="0"/>
              <a:t>2/22/2022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age 8" descr="recycle_couleur.jpg">
            <a:extLst>
              <a:ext uri="{FF2B5EF4-FFF2-40B4-BE49-F238E27FC236}">
                <a16:creationId xmlns:a16="http://schemas.microsoft.com/office/drawing/2014/main" id="{ADF78374-6598-4BFD-9EC7-3C0BB89FAF34}"/>
              </a:ext>
            </a:extLst>
          </p:cNvPr>
          <p:cNvPicPr>
            <a:picLocks noChangeAspect="1"/>
          </p:cNvPicPr>
          <p:nvPr userDrawn="1"/>
        </p:nvPicPr>
        <p:blipFill>
          <a:blip r:embed="rId2" cstate="print"/>
          <a:stretch>
            <a:fillRect/>
          </a:stretch>
        </p:blipFill>
        <p:spPr>
          <a:xfrm>
            <a:off x="183953" y="5955170"/>
            <a:ext cx="1085123" cy="700327"/>
          </a:xfrm>
          <a:prstGeom prst="rect">
            <a:avLst/>
          </a:prstGeom>
        </p:spPr>
      </p:pic>
    </p:spTree>
    <p:extLst>
      <p:ext uri="{BB962C8B-B14F-4D97-AF65-F5344CB8AC3E}">
        <p14:creationId xmlns:p14="http://schemas.microsoft.com/office/powerpoint/2010/main" val="1740498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D18D94F9-56AA-45B9-B824-0BF17D2F9D35}" type="datetime1">
              <a:rPr lang="en-US" smtClean="0"/>
              <a:t>2/22/2022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a:t>
            </a:fld>
            <a:endParaRPr lang="en-US"/>
          </a:p>
        </p:txBody>
      </p:sp>
      <p:pic>
        <p:nvPicPr>
          <p:cNvPr id="7" name="Image 6" descr="recycle_couleur.jpg">
            <a:extLst>
              <a:ext uri="{FF2B5EF4-FFF2-40B4-BE49-F238E27FC236}">
                <a16:creationId xmlns:a16="http://schemas.microsoft.com/office/drawing/2014/main" id="{1250EB4C-648E-40D0-92F5-B6063A2C29F1}"/>
              </a:ext>
            </a:extLst>
          </p:cNvPr>
          <p:cNvPicPr>
            <a:picLocks noChangeAspect="1"/>
          </p:cNvPicPr>
          <p:nvPr userDrawn="1"/>
        </p:nvPicPr>
        <p:blipFill>
          <a:blip r:embed="rId2" cstate="print"/>
          <a:stretch>
            <a:fillRect/>
          </a:stretch>
        </p:blipFill>
        <p:spPr>
          <a:xfrm>
            <a:off x="183953" y="5955170"/>
            <a:ext cx="1085123" cy="700327"/>
          </a:xfrm>
          <a:prstGeom prst="rect">
            <a:avLst/>
          </a:prstGeom>
        </p:spPr>
      </p:pic>
    </p:spTree>
    <p:extLst>
      <p:ext uri="{BB962C8B-B14F-4D97-AF65-F5344CB8AC3E}">
        <p14:creationId xmlns:p14="http://schemas.microsoft.com/office/powerpoint/2010/main" val="80741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2A5F295C-5318-4467-A736-260096C4AD40}" type="datetime1">
              <a:rPr lang="en-US" smtClean="0"/>
              <a:t>2/22/2022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a:t>
            </a:fld>
            <a:endParaRPr lang="en-US"/>
          </a:p>
        </p:txBody>
      </p:sp>
      <p:pic>
        <p:nvPicPr>
          <p:cNvPr id="7" name="Image 6" descr="recycle_couleur.jpg">
            <a:extLst>
              <a:ext uri="{FF2B5EF4-FFF2-40B4-BE49-F238E27FC236}">
                <a16:creationId xmlns:a16="http://schemas.microsoft.com/office/drawing/2014/main" id="{B6FDA110-5EC4-446D-B47A-5E1BC5C234AC}"/>
              </a:ext>
            </a:extLst>
          </p:cNvPr>
          <p:cNvPicPr>
            <a:picLocks noChangeAspect="1"/>
          </p:cNvPicPr>
          <p:nvPr userDrawn="1"/>
        </p:nvPicPr>
        <p:blipFill>
          <a:blip r:embed="rId2" cstate="print"/>
          <a:stretch>
            <a:fillRect/>
          </a:stretch>
        </p:blipFill>
        <p:spPr>
          <a:xfrm>
            <a:off x="183953" y="5955170"/>
            <a:ext cx="1085123" cy="700327"/>
          </a:xfrm>
          <a:prstGeom prst="rect">
            <a:avLst/>
          </a:prstGeom>
        </p:spPr>
      </p:pic>
    </p:spTree>
    <p:extLst>
      <p:ext uri="{BB962C8B-B14F-4D97-AF65-F5344CB8AC3E}">
        <p14:creationId xmlns:p14="http://schemas.microsoft.com/office/powerpoint/2010/main" val="1441195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et texte">
    <p:spTree>
      <p:nvGrpSpPr>
        <p:cNvPr id="1" name=""/>
        <p:cNvGrpSpPr/>
        <p:nvPr/>
      </p:nvGrpSpPr>
      <p:grpSpPr>
        <a:xfrm>
          <a:off x="0" y="0"/>
          <a:ext cx="0" cy="0"/>
          <a:chOff x="0" y="0"/>
          <a:chExt cx="0" cy="0"/>
        </a:xfrm>
      </p:grpSpPr>
      <p:sp>
        <p:nvSpPr>
          <p:cNvPr id="24" name="Rectangle 2"/>
          <p:cNvSpPr>
            <a:spLocks noGrp="1"/>
          </p:cNvSpPr>
          <p:nvPr>
            <p:ph type="title" hasCustomPrompt="1"/>
          </p:nvPr>
        </p:nvSpPr>
        <p:spPr/>
        <p:txBody>
          <a:bodyPr>
            <a:noAutofit/>
          </a:bodyPr>
          <a:lstStyle>
            <a:lvl1pPr>
              <a:defRPr sz="3600" cap="small" baseline="0"/>
            </a:lvl1pPr>
          </a:lstStyle>
          <a:p>
            <a:r>
              <a:rPr lang="fr-FR" dirty="0"/>
              <a:t>Cliquer ici pour modifier le style du titre du masque</a:t>
            </a:r>
          </a:p>
        </p:txBody>
      </p:sp>
      <p:sp>
        <p:nvSpPr>
          <p:cNvPr id="12" name="Rectangle 3"/>
          <p:cNvSpPr>
            <a:spLocks noGrp="1"/>
          </p:cNvSpPr>
          <p:nvPr>
            <p:ph type="body" idx="1"/>
          </p:nvPr>
        </p:nvSpPr>
        <p:spPr/>
        <p:txBody>
          <a:bodyPr/>
          <a:lstStyle>
            <a:lvl1pPr>
              <a:defRPr sz="2000"/>
            </a:lvl1pPr>
            <a:lvl2pPr>
              <a:defRPr sz="1600"/>
            </a:lvl2pPr>
            <a:lvl3pPr>
              <a:defRPr sz="1600"/>
            </a:lvl3pPr>
            <a:lvl4pPr>
              <a:defRPr sz="1400"/>
            </a:lvl4pPr>
            <a:lvl5pP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Rectangle 4"/>
          <p:cNvSpPr>
            <a:spLocks noGrp="1"/>
          </p:cNvSpPr>
          <p:nvPr>
            <p:ph type="dt" sz="half" idx="10"/>
          </p:nvPr>
        </p:nvSpPr>
        <p:spPr/>
        <p:txBody>
          <a:bodyPr/>
          <a:lstStyle/>
          <a:p>
            <a:fld id="{184FB0A8-E9A6-4E1E-A47A-A9BB204484C1}" type="datetime1">
              <a:rPr lang="en-US" smtClean="0"/>
              <a:t>2/22/2022</a:t>
            </a:fld>
            <a:endParaRPr lang="fr-FR"/>
          </a:p>
        </p:txBody>
      </p:sp>
      <p:sp>
        <p:nvSpPr>
          <p:cNvPr id="28" name="Rectangle 5"/>
          <p:cNvSpPr>
            <a:spLocks noGrp="1"/>
          </p:cNvSpPr>
          <p:nvPr>
            <p:ph type="ftr" sz="quarter" idx="11"/>
          </p:nvPr>
        </p:nvSpPr>
        <p:spPr/>
        <p:txBody>
          <a:bodyPr/>
          <a:lstStyle>
            <a:lvl1pPr algn="l">
              <a:defRPr>
                <a:solidFill>
                  <a:schemeClr val="accent1">
                    <a:lumMod val="50000"/>
                  </a:schemeClr>
                </a:solidFill>
              </a:defRPr>
            </a:lvl1pPr>
          </a:lstStyle>
          <a:p>
            <a:endParaRPr lang="fr-CA" dirty="0"/>
          </a:p>
        </p:txBody>
      </p:sp>
      <p:sp>
        <p:nvSpPr>
          <p:cNvPr id="19" name="Rectangle 6"/>
          <p:cNvSpPr>
            <a:spLocks noGrp="1"/>
          </p:cNvSpPr>
          <p:nvPr>
            <p:ph type="sldNum" sz="quarter" idx="12"/>
          </p:nvPr>
        </p:nvSpPr>
        <p:spPr/>
        <p:txBody>
          <a:bodyPr/>
          <a:lstStyle/>
          <a:p>
            <a:fld id="{50935222-B196-4F9B-9AEC-1292459A754A}" type="slidenum">
              <a:rPr/>
              <a:pPr/>
              <a:t>‹N°›</a:t>
            </a:fld>
            <a:endParaRPr lang="fr-FR"/>
          </a:p>
        </p:txBody>
      </p:sp>
      <p:pic>
        <p:nvPicPr>
          <p:cNvPr id="7" name="Image 6" descr="recycle_couleur.jpg"/>
          <p:cNvPicPr>
            <a:picLocks noChangeAspect="1"/>
          </p:cNvPicPr>
          <p:nvPr userDrawn="1"/>
        </p:nvPicPr>
        <p:blipFill>
          <a:blip r:embed="rId2" cstate="print"/>
          <a:stretch>
            <a:fillRect/>
          </a:stretch>
        </p:blipFill>
        <p:spPr>
          <a:xfrm>
            <a:off x="183953" y="5955170"/>
            <a:ext cx="1085123" cy="700327"/>
          </a:xfrm>
          <a:prstGeom prst="rect">
            <a:avLst/>
          </a:prstGeom>
        </p:spPr>
      </p:pic>
    </p:spTree>
    <p:extLst>
      <p:ext uri="{BB962C8B-B14F-4D97-AF65-F5344CB8AC3E}">
        <p14:creationId xmlns:p14="http://schemas.microsoft.com/office/powerpoint/2010/main" val="309781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38E2C68D-3BE3-48E2-B098-A3110A879092}" type="datetime1">
              <a:rPr lang="en-US" smtClean="0"/>
              <a:t>2/22/2022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pic>
        <p:nvPicPr>
          <p:cNvPr id="11" name="Image 10" descr="recycle_couleur.jpg">
            <a:extLst>
              <a:ext uri="{FF2B5EF4-FFF2-40B4-BE49-F238E27FC236}">
                <a16:creationId xmlns:a16="http://schemas.microsoft.com/office/drawing/2014/main" id="{A4EEB2E7-5305-464E-B47B-8C251B3288AA}"/>
              </a:ext>
            </a:extLst>
          </p:cNvPr>
          <p:cNvPicPr>
            <a:picLocks noChangeAspect="1"/>
          </p:cNvPicPr>
          <p:nvPr userDrawn="1"/>
        </p:nvPicPr>
        <p:blipFill>
          <a:blip r:embed="rId2" cstate="print"/>
          <a:stretch>
            <a:fillRect/>
          </a:stretch>
        </p:blipFill>
        <p:spPr>
          <a:xfrm>
            <a:off x="183953" y="5955170"/>
            <a:ext cx="1085123" cy="700327"/>
          </a:xfrm>
          <a:prstGeom prst="rect">
            <a:avLst/>
          </a:prstGeom>
        </p:spPr>
      </p:pic>
    </p:spTree>
    <p:extLst>
      <p:ext uri="{BB962C8B-B14F-4D97-AF65-F5344CB8AC3E}">
        <p14:creationId xmlns:p14="http://schemas.microsoft.com/office/powerpoint/2010/main" val="358277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28CC6D4D-CAC2-4FDE-99BF-C89A36F2D453}" type="datetime1">
              <a:rPr lang="en-US" smtClean="0"/>
              <a:t>2/22/2022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a:t>
            </a:fld>
            <a:endParaRPr lang="en-US"/>
          </a:p>
        </p:txBody>
      </p:sp>
      <p:pic>
        <p:nvPicPr>
          <p:cNvPr id="9" name="Image 8" descr="recycle_couleur.jpg">
            <a:extLst>
              <a:ext uri="{FF2B5EF4-FFF2-40B4-BE49-F238E27FC236}">
                <a16:creationId xmlns:a16="http://schemas.microsoft.com/office/drawing/2014/main" id="{DFC22AF5-17C0-4127-89B2-3B3FB13B5C02}"/>
              </a:ext>
            </a:extLst>
          </p:cNvPr>
          <p:cNvPicPr>
            <a:picLocks noChangeAspect="1"/>
          </p:cNvPicPr>
          <p:nvPr userDrawn="1"/>
        </p:nvPicPr>
        <p:blipFill>
          <a:blip r:embed="rId2" cstate="print"/>
          <a:stretch>
            <a:fillRect/>
          </a:stretch>
        </p:blipFill>
        <p:spPr>
          <a:xfrm>
            <a:off x="183953" y="5955170"/>
            <a:ext cx="1085123" cy="700327"/>
          </a:xfrm>
          <a:prstGeom prst="rect">
            <a:avLst/>
          </a:prstGeom>
        </p:spPr>
      </p:pic>
    </p:spTree>
    <p:extLst>
      <p:ext uri="{BB962C8B-B14F-4D97-AF65-F5344CB8AC3E}">
        <p14:creationId xmlns:p14="http://schemas.microsoft.com/office/powerpoint/2010/main" val="54425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582BB50B-7B35-40B5-A225-C03215618D97}" type="datetime1">
              <a:rPr lang="en-US" smtClean="0"/>
              <a:t>2/22/2022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pic>
        <p:nvPicPr>
          <p:cNvPr id="12" name="Image 11" descr="recycle_couleur.jpg">
            <a:extLst>
              <a:ext uri="{FF2B5EF4-FFF2-40B4-BE49-F238E27FC236}">
                <a16:creationId xmlns:a16="http://schemas.microsoft.com/office/drawing/2014/main" id="{C1DA9DA7-5CD5-4C3B-84B5-85CA5FC10864}"/>
              </a:ext>
            </a:extLst>
          </p:cNvPr>
          <p:cNvPicPr>
            <a:picLocks noChangeAspect="1"/>
          </p:cNvPicPr>
          <p:nvPr userDrawn="1"/>
        </p:nvPicPr>
        <p:blipFill>
          <a:blip r:embed="rId2" cstate="print"/>
          <a:stretch>
            <a:fillRect/>
          </a:stretch>
        </p:blipFill>
        <p:spPr>
          <a:xfrm>
            <a:off x="183953" y="5955170"/>
            <a:ext cx="1085123" cy="700327"/>
          </a:xfrm>
          <a:prstGeom prst="rect">
            <a:avLst/>
          </a:prstGeom>
        </p:spPr>
      </p:pic>
    </p:spTree>
    <p:extLst>
      <p:ext uri="{BB962C8B-B14F-4D97-AF65-F5344CB8AC3E}">
        <p14:creationId xmlns:p14="http://schemas.microsoft.com/office/powerpoint/2010/main" val="2470311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1045FDE5-6D39-431B-9044-72264128C986}" type="datetime1">
              <a:rPr lang="en-US" smtClean="0"/>
              <a:t>2/22/2022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pic>
        <p:nvPicPr>
          <p:cNvPr id="14" name="Image 13" descr="recycle_couleur.jpg">
            <a:extLst>
              <a:ext uri="{FF2B5EF4-FFF2-40B4-BE49-F238E27FC236}">
                <a16:creationId xmlns:a16="http://schemas.microsoft.com/office/drawing/2014/main" id="{AD8671B8-4FA6-46C7-B066-33A2724658CC}"/>
              </a:ext>
            </a:extLst>
          </p:cNvPr>
          <p:cNvPicPr>
            <a:picLocks noChangeAspect="1"/>
          </p:cNvPicPr>
          <p:nvPr userDrawn="1"/>
        </p:nvPicPr>
        <p:blipFill>
          <a:blip r:embed="rId2" cstate="print"/>
          <a:stretch>
            <a:fillRect/>
          </a:stretch>
        </p:blipFill>
        <p:spPr>
          <a:xfrm>
            <a:off x="183953" y="5955170"/>
            <a:ext cx="1085123" cy="700327"/>
          </a:xfrm>
          <a:prstGeom prst="rect">
            <a:avLst/>
          </a:prstGeom>
        </p:spPr>
      </p:pic>
    </p:spTree>
    <p:extLst>
      <p:ext uri="{BB962C8B-B14F-4D97-AF65-F5344CB8AC3E}">
        <p14:creationId xmlns:p14="http://schemas.microsoft.com/office/powerpoint/2010/main" val="2606807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659F66DB-C902-42D6-B741-B0AE0656CEEA}" type="datetime1">
              <a:rPr lang="en-US" smtClean="0"/>
              <a:t>2/22/2022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a:t>
            </a:fld>
            <a:endParaRPr lang="en-US"/>
          </a:p>
        </p:txBody>
      </p:sp>
      <p:pic>
        <p:nvPicPr>
          <p:cNvPr id="8" name="Image 7" descr="recycle_couleur.jpg">
            <a:extLst>
              <a:ext uri="{FF2B5EF4-FFF2-40B4-BE49-F238E27FC236}">
                <a16:creationId xmlns:a16="http://schemas.microsoft.com/office/drawing/2014/main" id="{285ABC7A-7CE1-4C03-BE7B-48F98EE16331}"/>
              </a:ext>
            </a:extLst>
          </p:cNvPr>
          <p:cNvPicPr>
            <a:picLocks noChangeAspect="1"/>
          </p:cNvPicPr>
          <p:nvPr userDrawn="1"/>
        </p:nvPicPr>
        <p:blipFill>
          <a:blip r:embed="rId2" cstate="print"/>
          <a:stretch>
            <a:fillRect/>
          </a:stretch>
        </p:blipFill>
        <p:spPr>
          <a:xfrm>
            <a:off x="183953" y="5955170"/>
            <a:ext cx="1085123" cy="700327"/>
          </a:xfrm>
          <a:prstGeom prst="rect">
            <a:avLst/>
          </a:prstGeom>
        </p:spPr>
      </p:pic>
    </p:spTree>
    <p:extLst>
      <p:ext uri="{BB962C8B-B14F-4D97-AF65-F5344CB8AC3E}">
        <p14:creationId xmlns:p14="http://schemas.microsoft.com/office/powerpoint/2010/main" val="31664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D308D36D-3D21-44EA-9055-5B292644911C}" type="datetime1">
              <a:rPr lang="en-US" smtClean="0"/>
              <a:t>2/22/2022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a:t>
            </a:fld>
            <a:endParaRPr lang="en-US"/>
          </a:p>
        </p:txBody>
      </p:sp>
      <p:pic>
        <p:nvPicPr>
          <p:cNvPr id="5" name="Image 4" descr="recycle_couleur.jpg">
            <a:extLst>
              <a:ext uri="{FF2B5EF4-FFF2-40B4-BE49-F238E27FC236}">
                <a16:creationId xmlns:a16="http://schemas.microsoft.com/office/drawing/2014/main" id="{9C163737-F3B2-44C7-AE2E-933EC0E12068}"/>
              </a:ext>
            </a:extLst>
          </p:cNvPr>
          <p:cNvPicPr>
            <a:picLocks noChangeAspect="1"/>
          </p:cNvPicPr>
          <p:nvPr userDrawn="1"/>
        </p:nvPicPr>
        <p:blipFill>
          <a:blip r:embed="rId2" cstate="print"/>
          <a:stretch>
            <a:fillRect/>
          </a:stretch>
        </p:blipFill>
        <p:spPr>
          <a:xfrm>
            <a:off x="183953" y="5955170"/>
            <a:ext cx="1085123" cy="700327"/>
          </a:xfrm>
          <a:prstGeom prst="rect">
            <a:avLst/>
          </a:prstGeom>
        </p:spPr>
      </p:pic>
    </p:spTree>
    <p:extLst>
      <p:ext uri="{BB962C8B-B14F-4D97-AF65-F5344CB8AC3E}">
        <p14:creationId xmlns:p14="http://schemas.microsoft.com/office/powerpoint/2010/main" val="1632868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4728BB37-983A-49B6-AF60-C6784359C35A}" type="datetime1">
              <a:rPr lang="en-US" smtClean="0"/>
              <a:t>2/22/2022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a:t>
            </a:fld>
            <a:endParaRPr lang="en-US"/>
          </a:p>
        </p:txBody>
      </p:sp>
      <p:pic>
        <p:nvPicPr>
          <p:cNvPr id="10" name="Image 9" descr="recycle_couleur.jpg">
            <a:extLst>
              <a:ext uri="{FF2B5EF4-FFF2-40B4-BE49-F238E27FC236}">
                <a16:creationId xmlns:a16="http://schemas.microsoft.com/office/drawing/2014/main" id="{6321A661-399B-4715-AEB6-4001831C807D}"/>
              </a:ext>
            </a:extLst>
          </p:cNvPr>
          <p:cNvPicPr>
            <a:picLocks noChangeAspect="1"/>
          </p:cNvPicPr>
          <p:nvPr userDrawn="1"/>
        </p:nvPicPr>
        <p:blipFill>
          <a:blip r:embed="rId2" cstate="print"/>
          <a:stretch>
            <a:fillRect/>
          </a:stretch>
        </p:blipFill>
        <p:spPr>
          <a:xfrm>
            <a:off x="183953" y="5955170"/>
            <a:ext cx="1085123" cy="700327"/>
          </a:xfrm>
          <a:prstGeom prst="rect">
            <a:avLst/>
          </a:prstGeom>
        </p:spPr>
      </p:pic>
    </p:spTree>
    <p:extLst>
      <p:ext uri="{BB962C8B-B14F-4D97-AF65-F5344CB8AC3E}">
        <p14:creationId xmlns:p14="http://schemas.microsoft.com/office/powerpoint/2010/main" val="2533835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EB7D4794-A17B-41ED-8616-28426F615FEE}" type="datetime1">
              <a:rPr lang="en-US" smtClean="0"/>
              <a:t>2/22/2022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a:t>
            </a:fld>
            <a:endParaRPr lang="en-US"/>
          </a:p>
        </p:txBody>
      </p:sp>
      <p:pic>
        <p:nvPicPr>
          <p:cNvPr id="10" name="Image 9" descr="recycle_couleur.jpg">
            <a:extLst>
              <a:ext uri="{FF2B5EF4-FFF2-40B4-BE49-F238E27FC236}">
                <a16:creationId xmlns:a16="http://schemas.microsoft.com/office/drawing/2014/main" id="{8B2BACC4-B880-41E5-915C-E40A45799ADB}"/>
              </a:ext>
            </a:extLst>
          </p:cNvPr>
          <p:cNvPicPr>
            <a:picLocks noChangeAspect="1"/>
          </p:cNvPicPr>
          <p:nvPr userDrawn="1"/>
        </p:nvPicPr>
        <p:blipFill>
          <a:blip r:embed="rId2" cstate="print"/>
          <a:stretch>
            <a:fillRect/>
          </a:stretch>
        </p:blipFill>
        <p:spPr>
          <a:xfrm>
            <a:off x="183953" y="5955170"/>
            <a:ext cx="1085123" cy="700327"/>
          </a:xfrm>
          <a:prstGeom prst="rect">
            <a:avLst/>
          </a:prstGeom>
        </p:spPr>
      </p:pic>
    </p:spTree>
    <p:extLst>
      <p:ext uri="{BB962C8B-B14F-4D97-AF65-F5344CB8AC3E}">
        <p14:creationId xmlns:p14="http://schemas.microsoft.com/office/powerpoint/2010/main" val="279653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E6D0F2-9DB6-4BA6-BC6A-B4647F89FA1C}" type="datetime1">
              <a:rPr lang="en-US" smtClean="0"/>
              <a:t>2/22/2022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a:t>
            </a:fld>
            <a:endParaRPr lang="en-US"/>
          </a:p>
        </p:txBody>
      </p:sp>
      <p:pic>
        <p:nvPicPr>
          <p:cNvPr id="7" name="Image 6" descr="recycle_couleur.jpg">
            <a:extLst>
              <a:ext uri="{FF2B5EF4-FFF2-40B4-BE49-F238E27FC236}">
                <a16:creationId xmlns:a16="http://schemas.microsoft.com/office/drawing/2014/main" id="{5547B110-AB5F-4951-A378-B583AF59B55A}"/>
              </a:ext>
            </a:extLst>
          </p:cNvPr>
          <p:cNvPicPr>
            <a:picLocks noChangeAspect="1"/>
          </p:cNvPicPr>
          <p:nvPr userDrawn="1"/>
        </p:nvPicPr>
        <p:blipFill>
          <a:blip r:embed="rId14" cstate="print"/>
          <a:stretch>
            <a:fillRect/>
          </a:stretch>
        </p:blipFill>
        <p:spPr>
          <a:xfrm>
            <a:off x="183953" y="5955170"/>
            <a:ext cx="1085123" cy="700327"/>
          </a:xfrm>
          <a:prstGeom prst="rect">
            <a:avLst/>
          </a:prstGeom>
        </p:spPr>
      </p:pic>
    </p:spTree>
    <p:extLst>
      <p:ext uri="{BB962C8B-B14F-4D97-AF65-F5344CB8AC3E}">
        <p14:creationId xmlns:p14="http://schemas.microsoft.com/office/powerpoint/2010/main" val="252414064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 id="214748367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jpg"/><Relationship Id="rId5" Type="http://schemas.openxmlformats.org/officeDocument/2006/relationships/tags" Target="../tags/tag5.xml"/><Relationship Id="rId10" Type="http://schemas.openxmlformats.org/officeDocument/2006/relationships/image" Target="../media/image2.jpg"/><Relationship Id="rId4" Type="http://schemas.openxmlformats.org/officeDocument/2006/relationships/tags" Target="../tags/tag4.xml"/><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34.xml"/><Relationship Id="rId7" Type="http://schemas.openxmlformats.org/officeDocument/2006/relationships/diagramLayout" Target="../diagrams/layout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diagramData" Target="../diagrams/data3.xml"/><Relationship Id="rId5" Type="http://schemas.openxmlformats.org/officeDocument/2006/relationships/slideLayout" Target="../slideLayouts/slideLayout12.xml"/><Relationship Id="rId10" Type="http://schemas.microsoft.com/office/2007/relationships/diagramDrawing" Target="../diagrams/drawing3.xml"/><Relationship Id="rId4" Type="http://schemas.openxmlformats.org/officeDocument/2006/relationships/tags" Target="../tags/tag35.xml"/><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tags" Target="../tags/tag38.xml"/><Relationship Id="rId7" Type="http://schemas.openxmlformats.org/officeDocument/2006/relationships/diagramLayout" Target="../diagrams/layout4.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diagramData" Target="../diagrams/data4.xml"/><Relationship Id="rId5" Type="http://schemas.openxmlformats.org/officeDocument/2006/relationships/notesSlide" Target="../notesSlides/notesSlide2.xml"/><Relationship Id="rId10" Type="http://schemas.microsoft.com/office/2007/relationships/diagramDrawing" Target="../diagrams/drawing4.xml"/><Relationship Id="rId4" Type="http://schemas.openxmlformats.org/officeDocument/2006/relationships/slideLayout" Target="../slideLayouts/slideLayout12.xml"/><Relationship Id="rId9" Type="http://schemas.openxmlformats.org/officeDocument/2006/relationships/diagramColors" Target="../diagrams/colors4.xml"/></Relationships>
</file>

<file path=ppt/slides/_rels/slide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3.xml"/><Relationship Id="rId4"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4.xml"/><Relationship Id="rId4"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Layout" Target="../slideLayouts/slideLayout12.xml"/><Relationship Id="rId4" Type="http://schemas.openxmlformats.org/officeDocument/2006/relationships/tags" Target="../tags/tag51.xml"/></Relationships>
</file>

<file path=ppt/slides/_rels/slide16.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chart" Target="../charts/chart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5.xml"/><Relationship Id="rId5" Type="http://schemas.openxmlformats.org/officeDocument/2006/relationships/slideLayout" Target="../slideLayouts/slideLayout12.xml"/><Relationship Id="rId4" Type="http://schemas.openxmlformats.org/officeDocument/2006/relationships/tags" Target="../tags/tag55.xml"/></Relationships>
</file>

<file path=ppt/slides/_rels/slide1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chart" Target="../charts/chart2.xml"/><Relationship Id="rId5" Type="http://schemas.openxmlformats.org/officeDocument/2006/relationships/slideLayout" Target="../slideLayouts/slideLayout12.xml"/><Relationship Id="rId4" Type="http://schemas.openxmlformats.org/officeDocument/2006/relationships/tags" Target="../tags/tag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hyperlink" Target="mailto:communication@recyclemedias.com" TargetMode="External"/><Relationship Id="rId5" Type="http://schemas.openxmlformats.org/officeDocument/2006/relationships/notesSlide" Target="../notesSlides/notesSlide6.xml"/><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65.xml"/><Relationship Id="rId7" Type="http://schemas.openxmlformats.org/officeDocument/2006/relationships/slideLayout" Target="../slideLayouts/slideLayout1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20.xml"/><Relationship Id="rId7" Type="http://schemas.openxmlformats.org/officeDocument/2006/relationships/diagramData" Target="../diagrams/data1.xml"/><Relationship Id="rId12" Type="http://schemas.openxmlformats.org/officeDocument/2006/relationships/hyperlink" Target="mailto:communication@recyclemedias.com" TargetMode="Externa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1.xml"/><Relationship Id="rId11" Type="http://schemas.microsoft.com/office/2007/relationships/diagramDrawing" Target="../diagrams/drawing1.xml"/><Relationship Id="rId5" Type="http://schemas.openxmlformats.org/officeDocument/2006/relationships/slideLayout" Target="../slideLayouts/slideLayout12.xml"/><Relationship Id="rId10" Type="http://schemas.openxmlformats.org/officeDocument/2006/relationships/diagramColors" Target="../diagrams/colors1.xml"/><Relationship Id="rId4" Type="http://schemas.openxmlformats.org/officeDocument/2006/relationships/tags" Target="../tags/tag21.xml"/><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24.xml"/><Relationship Id="rId7" Type="http://schemas.openxmlformats.org/officeDocument/2006/relationships/diagramLayout" Target="../diagrams/layout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diagramData" Target="../diagrams/data2.xml"/><Relationship Id="rId5" Type="http://schemas.openxmlformats.org/officeDocument/2006/relationships/slideLayout" Target="../slideLayouts/slideLayout12.xml"/><Relationship Id="rId10" Type="http://schemas.microsoft.com/office/2007/relationships/diagramDrawing" Target="../diagrams/drawing2.xml"/><Relationship Id="rId4" Type="http://schemas.openxmlformats.org/officeDocument/2006/relationships/tags" Target="../tags/tag25.xml"/><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9FE144C-1B0D-4842-A567-096D343A0EF5}"/>
              </a:ext>
            </a:extLst>
          </p:cNvPr>
          <p:cNvSpPr>
            <a:spLocks noGrp="1"/>
          </p:cNvSpPr>
          <p:nvPr>
            <p:ph type="ctrTitle"/>
            <p:custDataLst>
              <p:tags r:id="rId2"/>
            </p:custDataLst>
          </p:nvPr>
        </p:nvSpPr>
        <p:spPr>
          <a:xfrm>
            <a:off x="481029" y="1514931"/>
            <a:ext cx="4023360" cy="3204134"/>
          </a:xfrm>
        </p:spPr>
        <p:txBody>
          <a:bodyPr anchor="b">
            <a:normAutofit/>
          </a:bodyPr>
          <a:lstStyle/>
          <a:p>
            <a:r>
              <a:rPr lang="fr-CA" sz="4800" dirty="0">
                <a:latin typeface="High Tower Text" panose="02040502050506030303" pitchFamily="18" charset="0"/>
              </a:rPr>
              <a:t>Consultation </a:t>
            </a:r>
            <a:br>
              <a:rPr lang="fr-CA" sz="4800" dirty="0">
                <a:latin typeface="High Tower Text" panose="02040502050506030303" pitchFamily="18" charset="0"/>
              </a:rPr>
            </a:br>
            <a:r>
              <a:rPr lang="fr-CA" sz="4800" dirty="0">
                <a:latin typeface="High Tower Text" panose="02040502050506030303" pitchFamily="18" charset="0"/>
              </a:rPr>
              <a:t>Tarif 2022</a:t>
            </a:r>
          </a:p>
        </p:txBody>
      </p:sp>
      <p:sp>
        <p:nvSpPr>
          <p:cNvPr id="3" name="Sous-titre 2">
            <a:extLst>
              <a:ext uri="{FF2B5EF4-FFF2-40B4-BE49-F238E27FC236}">
                <a16:creationId xmlns:a16="http://schemas.microsoft.com/office/drawing/2014/main" id="{EAE94F8F-917D-4C23-AEC1-65B1677B5FAE}"/>
              </a:ext>
            </a:extLst>
          </p:cNvPr>
          <p:cNvSpPr>
            <a:spLocks noGrp="1"/>
          </p:cNvSpPr>
          <p:nvPr>
            <p:ph type="subTitle" idx="1"/>
            <p:custDataLst>
              <p:tags r:id="rId3"/>
            </p:custDataLst>
          </p:nvPr>
        </p:nvSpPr>
        <p:spPr>
          <a:xfrm>
            <a:off x="477981" y="4872922"/>
            <a:ext cx="3933306" cy="1208141"/>
          </a:xfrm>
        </p:spPr>
        <p:txBody>
          <a:bodyPr>
            <a:normAutofit/>
          </a:bodyPr>
          <a:lstStyle/>
          <a:p>
            <a:r>
              <a:rPr lang="fr-CA" sz="2000" dirty="0"/>
              <a:t>février 2022</a:t>
            </a:r>
          </a:p>
          <a:p>
            <a:endParaRPr lang="fr-CA" sz="2000" dirty="0"/>
          </a:p>
        </p:txBody>
      </p:sp>
      <p:sp>
        <p:nvSpPr>
          <p:cNvPr id="24"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descr="Une image contenant texte&#10;&#10;Description générée automatiquement">
            <a:extLst>
              <a:ext uri="{FF2B5EF4-FFF2-40B4-BE49-F238E27FC236}">
                <a16:creationId xmlns:a16="http://schemas.microsoft.com/office/drawing/2014/main" id="{B08D0BA9-7C9F-4E13-96DB-21843FE9427C}"/>
              </a:ext>
            </a:extLst>
          </p:cNvPr>
          <p:cNvPicPr>
            <a:picLocks noChangeAspect="1"/>
          </p:cNvPicPr>
          <p:nvPr>
            <p:custDataLst>
              <p:tags r:id="rId6"/>
            </p:custDataLst>
          </p:nvPr>
        </p:nvPicPr>
        <p:blipFill rotWithShape="1">
          <a:blip r:embed="rId10">
            <a:extLst>
              <a:ext uri="{28A0092B-C50C-407E-A947-70E740481C1C}">
                <a14:useLocalDpi xmlns:a14="http://schemas.microsoft.com/office/drawing/2010/main" val="0"/>
              </a:ext>
            </a:extLst>
          </a:blip>
          <a:srcRect r="23135"/>
          <a:stretch/>
        </p:blipFill>
        <p:spPr>
          <a:xfrm>
            <a:off x="5492272" y="625683"/>
            <a:ext cx="5591035" cy="5455380"/>
          </a:xfrm>
          <a:prstGeom prst="rect">
            <a:avLst/>
          </a:prstGeom>
        </p:spPr>
      </p:pic>
      <p:pic>
        <p:nvPicPr>
          <p:cNvPr id="6" name="Image 5">
            <a:extLst>
              <a:ext uri="{FF2B5EF4-FFF2-40B4-BE49-F238E27FC236}">
                <a16:creationId xmlns:a16="http://schemas.microsoft.com/office/drawing/2014/main" id="{1212E51E-DDFB-4C42-804B-0D8F19D13697}"/>
              </a:ext>
            </a:extLst>
          </p:cNvPr>
          <p:cNvPicPr>
            <a:picLocks noChangeAspect="1"/>
          </p:cNvPicPr>
          <p:nvPr>
            <p:custDataLst>
              <p:tags r:id="rId7"/>
            </p:custDataLst>
          </p:nvPr>
        </p:nvPicPr>
        <p:blipFill rotWithShape="1">
          <a:blip r:embed="rId11">
            <a:extLst>
              <a:ext uri="{28A0092B-C50C-407E-A947-70E740481C1C}">
                <a14:useLocalDpi xmlns:a14="http://schemas.microsoft.com/office/drawing/2010/main" val="0"/>
              </a:ext>
            </a:extLst>
          </a:blip>
          <a:srcRect t="9410" b="7228"/>
          <a:stretch/>
        </p:blipFill>
        <p:spPr>
          <a:xfrm>
            <a:off x="354504" y="238590"/>
            <a:ext cx="4029075" cy="2878408"/>
          </a:xfrm>
          <a:prstGeom prst="rect">
            <a:avLst/>
          </a:prstGeom>
        </p:spPr>
      </p:pic>
      <p:sp>
        <p:nvSpPr>
          <p:cNvPr id="7" name="Espace réservé du numéro de diapositive 6">
            <a:extLst>
              <a:ext uri="{FF2B5EF4-FFF2-40B4-BE49-F238E27FC236}">
                <a16:creationId xmlns:a16="http://schemas.microsoft.com/office/drawing/2014/main" id="{A695EA94-35F5-4797-BEC4-419F8D9D9656}"/>
              </a:ext>
            </a:extLst>
          </p:cNvPr>
          <p:cNvSpPr>
            <a:spLocks noGrp="1"/>
          </p:cNvSpPr>
          <p:nvPr>
            <p:ph type="sldNum" sz="quarter" idx="12"/>
            <p:custDataLst>
              <p:tags r:id="rId8"/>
            </p:custDataLst>
          </p:nvPr>
        </p:nvSpPr>
        <p:spPr/>
        <p:txBody>
          <a:bodyPr/>
          <a:lstStyle/>
          <a:p>
            <a:fld id="{B2DC25EE-239B-4C5F-AAD1-255A7D5F1EE2}" type="slidenum">
              <a:rPr lang="en-US" smtClean="0"/>
              <a:t>1</a:t>
            </a:fld>
            <a:endParaRPr lang="en-US" dirty="0"/>
          </a:p>
        </p:txBody>
      </p:sp>
    </p:spTree>
    <p:extLst>
      <p:ext uri="{BB962C8B-B14F-4D97-AF65-F5344CB8AC3E}">
        <p14:creationId xmlns:p14="http://schemas.microsoft.com/office/powerpoint/2010/main" val="1740891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275FA1-2EB3-42B3-83C2-7C9E81516E68}"/>
              </a:ext>
            </a:extLst>
          </p:cNvPr>
          <p:cNvSpPr>
            <a:spLocks noGrp="1"/>
          </p:cNvSpPr>
          <p:nvPr>
            <p:ph type="title"/>
            <p:custDataLst>
              <p:tags r:id="rId1"/>
            </p:custDataLst>
          </p:nvPr>
        </p:nvSpPr>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algn="ctr"/>
            <a:r>
              <a:rPr lang="fr-CA" dirty="0">
                <a:solidFill>
                  <a:schemeClr val="dk1"/>
                </a:solidFill>
                <a:latin typeface="High Tower Text" panose="02040502050506030303" pitchFamily="18" charset="0"/>
                <a:ea typeface="+mn-ea"/>
                <a:cs typeface="+mn-cs"/>
              </a:rPr>
              <a:t>Coûts nets municipaux</a:t>
            </a:r>
          </a:p>
        </p:txBody>
      </p:sp>
      <p:sp>
        <p:nvSpPr>
          <p:cNvPr id="3" name="Espace réservé du texte 2">
            <a:extLst>
              <a:ext uri="{FF2B5EF4-FFF2-40B4-BE49-F238E27FC236}">
                <a16:creationId xmlns:a16="http://schemas.microsoft.com/office/drawing/2014/main" id="{12F25C3A-F406-4692-B61D-85E19CCB7262}"/>
              </a:ext>
            </a:extLst>
          </p:cNvPr>
          <p:cNvSpPr>
            <a:spLocks noGrp="1"/>
          </p:cNvSpPr>
          <p:nvPr>
            <p:ph type="body" idx="1"/>
            <p:custDataLst>
              <p:tags r:id="rId2"/>
            </p:custDataLst>
          </p:nvPr>
        </p:nvSpPr>
        <p:spPr>
          <a:xfrm>
            <a:off x="838200" y="1825624"/>
            <a:ext cx="10515600" cy="4797117"/>
          </a:xfrm>
        </p:spPr>
        <p:txBody>
          <a:bodyPr>
            <a:normAutofit/>
          </a:bodyPr>
          <a:lstStyle/>
          <a:p>
            <a:r>
              <a:rPr lang="fr-CA" dirty="0"/>
              <a:t>Lors de l’élaboration du Tarif, les coûts nets efficaces et performants des programmes municipaux de collecte sélective ne sont pas connus, ils doivent donc être estimés</a:t>
            </a:r>
          </a:p>
          <a:p>
            <a:r>
              <a:rPr lang="fr-CA" dirty="0"/>
              <a:t>La compensation versée aux municipalités est toutefois basée sur les coûts nets réels déclarés</a:t>
            </a:r>
          </a:p>
          <a:p>
            <a:endParaRPr lang="fr-CA" dirty="0"/>
          </a:p>
          <a:p>
            <a:endParaRPr lang="fr-CA" dirty="0"/>
          </a:p>
          <a:p>
            <a:endParaRPr lang="fr-CA" dirty="0"/>
          </a:p>
          <a:p>
            <a:pPr marL="0" indent="0">
              <a:buNone/>
            </a:pPr>
            <a:endParaRPr lang="fr-CA" dirty="0"/>
          </a:p>
          <a:p>
            <a:pPr marL="0" indent="0">
              <a:lnSpc>
                <a:spcPct val="100000"/>
              </a:lnSpc>
              <a:buNone/>
            </a:pPr>
            <a:r>
              <a:rPr lang="fr-CA" dirty="0"/>
              <a:t>                            - Coût nets estimés                            -  coûts nets réels déclarés</a:t>
            </a:r>
          </a:p>
          <a:p>
            <a:pPr marL="0" indent="0">
              <a:lnSpc>
                <a:spcPct val="100000"/>
              </a:lnSpc>
              <a:buNone/>
            </a:pPr>
            <a:r>
              <a:rPr lang="fr-CA" dirty="0"/>
              <a:t>                        - Taux à la tonne estimé                              - Taux à la tonne réel </a:t>
            </a:r>
          </a:p>
          <a:p>
            <a:pPr marL="0" indent="0">
              <a:lnSpc>
                <a:spcPct val="100000"/>
              </a:lnSpc>
              <a:buNone/>
            </a:pPr>
            <a:r>
              <a:rPr lang="fr-CA" dirty="0"/>
              <a:t>                                                                                                    (à subventionner)</a:t>
            </a:r>
          </a:p>
        </p:txBody>
      </p:sp>
      <p:sp>
        <p:nvSpPr>
          <p:cNvPr id="4" name="Espace réservé du numéro de diapositive 3">
            <a:extLst>
              <a:ext uri="{FF2B5EF4-FFF2-40B4-BE49-F238E27FC236}">
                <a16:creationId xmlns:a16="http://schemas.microsoft.com/office/drawing/2014/main" id="{F248C579-C5BE-410C-9F1E-59611E24F349}"/>
              </a:ext>
            </a:extLst>
          </p:cNvPr>
          <p:cNvSpPr>
            <a:spLocks noGrp="1"/>
          </p:cNvSpPr>
          <p:nvPr>
            <p:ph type="sldNum" sz="quarter" idx="12"/>
            <p:custDataLst>
              <p:tags r:id="rId3"/>
            </p:custDataLst>
          </p:nvPr>
        </p:nvSpPr>
        <p:spPr/>
        <p:txBody>
          <a:bodyPr/>
          <a:lstStyle/>
          <a:p>
            <a:fld id="{50935222-B196-4F9B-9AEC-1292459A754A}" type="slidenum">
              <a:rPr lang="fr-CA" smtClean="0"/>
              <a:pPr/>
              <a:t>10</a:t>
            </a:fld>
            <a:endParaRPr lang="fr-CA"/>
          </a:p>
        </p:txBody>
      </p:sp>
      <p:graphicFrame>
        <p:nvGraphicFramePr>
          <p:cNvPr id="8" name="Diagramme 7">
            <a:extLst>
              <a:ext uri="{FF2B5EF4-FFF2-40B4-BE49-F238E27FC236}">
                <a16:creationId xmlns:a16="http://schemas.microsoft.com/office/drawing/2014/main" id="{C6D64FB1-9664-498E-8432-8F25494B947F}"/>
              </a:ext>
            </a:extLst>
          </p:cNvPr>
          <p:cNvGraphicFramePr/>
          <p:nvPr>
            <p:custDataLst>
              <p:tags r:id="rId4"/>
            </p:custDataLst>
            <p:extLst>
              <p:ext uri="{D42A27DB-BD31-4B8C-83A1-F6EECF244321}">
                <p14:modId xmlns:p14="http://schemas.microsoft.com/office/powerpoint/2010/main" val="288584172"/>
              </p:ext>
            </p:extLst>
          </p:nvPr>
        </p:nvGraphicFramePr>
        <p:xfrm>
          <a:off x="2026821" y="4001293"/>
          <a:ext cx="8164744" cy="144959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39001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style>
          <a:lnRef idx="1">
            <a:schemeClr val="accent1"/>
          </a:lnRef>
          <a:fillRef idx="2">
            <a:schemeClr val="accent1"/>
          </a:fillRef>
          <a:effectRef idx="1">
            <a:schemeClr val="accent1"/>
          </a:effectRef>
          <a:fontRef idx="minor">
            <a:schemeClr val="dk1"/>
          </a:fontRef>
        </p:style>
        <p:txBody>
          <a:bodyPr>
            <a:normAutofit/>
          </a:bodyPr>
          <a:lstStyle/>
          <a:p>
            <a:pPr algn="ctr"/>
            <a:r>
              <a:rPr lang="fr-CA" dirty="0">
                <a:latin typeface="High Tower Text" panose="02040502050506030303" pitchFamily="18" charset="0"/>
              </a:rPr>
              <a:t>Processus d’approbation du tarif 2022</a:t>
            </a:r>
          </a:p>
        </p:txBody>
      </p:sp>
      <p:sp>
        <p:nvSpPr>
          <p:cNvPr id="4" name="Espace réservé du numéro de diapositive 3"/>
          <p:cNvSpPr>
            <a:spLocks noGrp="1"/>
          </p:cNvSpPr>
          <p:nvPr>
            <p:ph type="sldNum" sz="quarter" idx="12"/>
            <p:custDataLst>
              <p:tags r:id="rId2"/>
            </p:custDataLst>
          </p:nvPr>
        </p:nvSpPr>
        <p:spPr/>
        <p:txBody>
          <a:bodyPr>
            <a:normAutofit/>
          </a:bodyPr>
          <a:lstStyle/>
          <a:p>
            <a:fld id="{50935222-B196-4F9B-9AEC-1292459A754A}" type="slidenum">
              <a:rPr lang="fr-CA" smtClean="0"/>
              <a:pPr/>
              <a:t>11</a:t>
            </a:fld>
            <a:endParaRPr lang="fr-CA"/>
          </a:p>
        </p:txBody>
      </p:sp>
      <p:graphicFrame>
        <p:nvGraphicFramePr>
          <p:cNvPr id="5" name="Diagramme 4"/>
          <p:cNvGraphicFramePr/>
          <p:nvPr>
            <p:custDataLst>
              <p:tags r:id="rId3"/>
            </p:custDataLst>
            <p:extLst>
              <p:ext uri="{D42A27DB-BD31-4B8C-83A1-F6EECF244321}">
                <p14:modId xmlns:p14="http://schemas.microsoft.com/office/powerpoint/2010/main" val="3233175112"/>
              </p:ext>
            </p:extLst>
          </p:nvPr>
        </p:nvGraphicFramePr>
        <p:xfrm>
          <a:off x="2270339" y="1956371"/>
          <a:ext cx="7416824" cy="45365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51634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64639B-E3F2-47FD-A8A9-CC1A1546EE2F}"/>
              </a:ext>
            </a:extLst>
          </p:cNvPr>
          <p:cNvSpPr>
            <a:spLocks noGrp="1"/>
          </p:cNvSpPr>
          <p:nvPr>
            <p:ph type="title"/>
            <p:custDataLst>
              <p:tags r:id="rId1"/>
            </p:custDataLst>
          </p:nvPr>
        </p:nvSpPr>
        <p:spPr/>
        <p:style>
          <a:lnRef idx="1">
            <a:schemeClr val="accent1"/>
          </a:lnRef>
          <a:fillRef idx="2">
            <a:schemeClr val="accent1"/>
          </a:fillRef>
          <a:effectRef idx="1">
            <a:schemeClr val="accent1"/>
          </a:effectRef>
          <a:fontRef idx="minor">
            <a:schemeClr val="dk1"/>
          </a:fontRef>
        </p:style>
        <p:txBody>
          <a:bodyPr/>
          <a:lstStyle/>
          <a:p>
            <a:pPr algn="ctr"/>
            <a:r>
              <a:rPr lang="fr-CA" sz="4400" dirty="0">
                <a:latin typeface="High Tower Text" panose="02040502050506030303" pitchFamily="18" charset="0"/>
              </a:rPr>
              <a:t>Tarif 2022</a:t>
            </a:r>
          </a:p>
        </p:txBody>
      </p:sp>
      <p:sp>
        <p:nvSpPr>
          <p:cNvPr id="3" name="Espace réservé du texte 2">
            <a:extLst>
              <a:ext uri="{FF2B5EF4-FFF2-40B4-BE49-F238E27FC236}">
                <a16:creationId xmlns:a16="http://schemas.microsoft.com/office/drawing/2014/main" id="{A1CD4085-81B1-49E2-90B5-51670EDC2F0D}"/>
              </a:ext>
            </a:extLst>
          </p:cNvPr>
          <p:cNvSpPr>
            <a:spLocks noGrp="1"/>
          </p:cNvSpPr>
          <p:nvPr>
            <p:ph type="body" idx="1"/>
            <p:custDataLst>
              <p:tags r:id="rId2"/>
            </p:custDataLst>
          </p:nvPr>
        </p:nvSpPr>
        <p:spPr>
          <a:xfrm>
            <a:off x="838200" y="2433277"/>
            <a:ext cx="10515600" cy="3180484"/>
          </a:xfrm>
        </p:spPr>
        <p:txBody>
          <a:bodyPr>
            <a:normAutofit/>
          </a:bodyPr>
          <a:lstStyle/>
          <a:p>
            <a:pPr>
              <a:lnSpc>
                <a:spcPct val="150000"/>
              </a:lnSpc>
            </a:pPr>
            <a:r>
              <a:rPr lang="fr-CA" sz="2400" dirty="0"/>
              <a:t>Le tarif indique le taux à la tonne établi selon l’application de la formule tarifaire de ÉEQ, lequel inclut:</a:t>
            </a:r>
          </a:p>
          <a:p>
            <a:pPr marL="0" indent="0">
              <a:lnSpc>
                <a:spcPct val="150000"/>
              </a:lnSpc>
              <a:buNone/>
            </a:pPr>
            <a:r>
              <a:rPr lang="fr-CA" sz="2400" dirty="0"/>
              <a:t>           *les frais d’administration de Recyc-Québec; et</a:t>
            </a:r>
          </a:p>
          <a:p>
            <a:pPr marL="0" indent="0">
              <a:lnSpc>
                <a:spcPct val="150000"/>
              </a:lnSpc>
              <a:buNone/>
            </a:pPr>
            <a:r>
              <a:rPr lang="fr-CA" sz="2400" dirty="0"/>
              <a:t>            *les frais d’administration de Recyclemédias.</a:t>
            </a:r>
          </a:p>
          <a:p>
            <a:pPr marL="0" indent="0">
              <a:buNone/>
            </a:pPr>
            <a:endParaRPr lang="fr-CA" dirty="0"/>
          </a:p>
        </p:txBody>
      </p:sp>
      <p:sp>
        <p:nvSpPr>
          <p:cNvPr id="4" name="Espace réservé du numéro de diapositive 3">
            <a:extLst>
              <a:ext uri="{FF2B5EF4-FFF2-40B4-BE49-F238E27FC236}">
                <a16:creationId xmlns:a16="http://schemas.microsoft.com/office/drawing/2014/main" id="{63ED2DFC-8C5F-4F90-B777-EF136A3191F8}"/>
              </a:ext>
            </a:extLst>
          </p:cNvPr>
          <p:cNvSpPr>
            <a:spLocks noGrp="1"/>
          </p:cNvSpPr>
          <p:nvPr>
            <p:ph type="sldNum" sz="quarter" idx="12"/>
            <p:custDataLst>
              <p:tags r:id="rId3"/>
            </p:custDataLst>
          </p:nvPr>
        </p:nvSpPr>
        <p:spPr/>
        <p:txBody>
          <a:bodyPr/>
          <a:lstStyle/>
          <a:p>
            <a:fld id="{50935222-B196-4F9B-9AEC-1292459A754A}" type="slidenum">
              <a:rPr lang="fr-CA" smtClean="0"/>
              <a:pPr/>
              <a:t>12</a:t>
            </a:fld>
            <a:endParaRPr lang="fr-CA"/>
          </a:p>
        </p:txBody>
      </p:sp>
    </p:spTree>
    <p:extLst>
      <p:ext uri="{BB962C8B-B14F-4D97-AF65-F5344CB8AC3E}">
        <p14:creationId xmlns:p14="http://schemas.microsoft.com/office/powerpoint/2010/main" val="155933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82171" y="136525"/>
            <a:ext cx="10515600" cy="1325563"/>
          </a:xfrm>
        </p:spPr>
        <p:style>
          <a:lnRef idx="1">
            <a:schemeClr val="accent1"/>
          </a:lnRef>
          <a:fillRef idx="2">
            <a:schemeClr val="accent1"/>
          </a:fillRef>
          <a:effectRef idx="1">
            <a:schemeClr val="accent1"/>
          </a:effectRef>
          <a:fontRef idx="minor">
            <a:schemeClr val="dk1"/>
          </a:fontRef>
        </p:style>
        <p:txBody>
          <a:bodyPr/>
          <a:lstStyle/>
          <a:p>
            <a:pPr algn="ctr"/>
            <a:r>
              <a:rPr lang="fr-CA" dirty="0">
                <a:latin typeface="High Tower Text" panose="02040502050506030303" pitchFamily="18" charset="0"/>
              </a:rPr>
              <a:t>Rappel de vos obligations</a:t>
            </a:r>
          </a:p>
        </p:txBody>
      </p:sp>
      <p:sp>
        <p:nvSpPr>
          <p:cNvPr id="3" name="Espace réservé du texte 2"/>
          <p:cNvSpPr>
            <a:spLocks noGrp="1"/>
          </p:cNvSpPr>
          <p:nvPr>
            <p:ph type="body" idx="1"/>
            <p:custDataLst>
              <p:tags r:id="rId2"/>
            </p:custDataLst>
          </p:nvPr>
        </p:nvSpPr>
        <p:spPr>
          <a:xfrm>
            <a:off x="1349406" y="1700808"/>
            <a:ext cx="8995066" cy="3888432"/>
          </a:xfrm>
        </p:spPr>
        <p:txBody>
          <a:bodyPr>
            <a:normAutofit/>
          </a:bodyPr>
          <a:lstStyle/>
          <a:p>
            <a:r>
              <a:rPr lang="en-GB" dirty="0"/>
              <a:t>La déclaration des Matières relative à l’année 2022 doit être faite par la Personne assujettie au plus tard le 31 mars 2023 (7.1.5 Tarif 2022).</a:t>
            </a:r>
            <a:endParaRPr lang="fr-CA" dirty="0"/>
          </a:p>
          <a:p>
            <a:r>
              <a:rPr lang="fr-CA" dirty="0"/>
              <a:t>RecycleMédias procédera à une évaluation du tonnage des entreprises assujetties qui n’ont pas effectué leur déclaration afin de pouvoir les facturer.</a:t>
            </a:r>
          </a:p>
          <a:p>
            <a:pPr marL="0" indent="0">
              <a:buNone/>
            </a:pPr>
            <a:endParaRPr lang="fr-CA" dirty="0"/>
          </a:p>
          <a:p>
            <a:pPr marL="0" indent="0">
              <a:buNone/>
            </a:pPr>
            <a:r>
              <a:rPr lang="fr-CA" dirty="0"/>
              <a:t>Note : La coordonnatrice de RecycleMédias commencera à la fin janvier à faire le suivi pour valider les informations à remplir sur le site Web de RecycleMédias pour la déclaration de tonnage 2021.</a:t>
            </a:r>
          </a:p>
          <a:p>
            <a:endParaRPr lang="fr-CA" dirty="0"/>
          </a:p>
        </p:txBody>
      </p:sp>
      <p:sp>
        <p:nvSpPr>
          <p:cNvPr id="4" name="Espace réservé du numéro de diapositive 3"/>
          <p:cNvSpPr>
            <a:spLocks noGrp="1"/>
          </p:cNvSpPr>
          <p:nvPr>
            <p:ph type="sldNum" sz="quarter" idx="12"/>
            <p:custDataLst>
              <p:tags r:id="rId3"/>
            </p:custDataLst>
          </p:nvPr>
        </p:nvSpPr>
        <p:spPr/>
        <p:txBody>
          <a:bodyPr>
            <a:normAutofit/>
          </a:bodyPr>
          <a:lstStyle/>
          <a:p>
            <a:fld id="{50935222-B196-4F9B-9AEC-1292459A754A}" type="slidenum">
              <a:rPr lang="fr-CA" smtClean="0"/>
              <a:pPr/>
              <a:t>13</a:t>
            </a:fld>
            <a:endParaRPr lang="fr-C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style>
          <a:lnRef idx="1">
            <a:schemeClr val="accent1"/>
          </a:lnRef>
          <a:fillRef idx="2">
            <a:schemeClr val="accent1"/>
          </a:fillRef>
          <a:effectRef idx="1">
            <a:schemeClr val="accent1"/>
          </a:effectRef>
          <a:fontRef idx="minor">
            <a:schemeClr val="dk1"/>
          </a:fontRef>
        </p:style>
        <p:txBody>
          <a:bodyPr/>
          <a:lstStyle/>
          <a:p>
            <a:pPr algn="ctr"/>
            <a:r>
              <a:rPr lang="fr-CA" dirty="0">
                <a:latin typeface="High Tower Text" panose="02040502050506030303" pitchFamily="18" charset="0"/>
              </a:rPr>
              <a:t>Vérification des déclarations</a:t>
            </a:r>
          </a:p>
        </p:txBody>
      </p:sp>
      <p:sp>
        <p:nvSpPr>
          <p:cNvPr id="3" name="Espace réservé du texte 2"/>
          <p:cNvSpPr>
            <a:spLocks noGrp="1"/>
          </p:cNvSpPr>
          <p:nvPr>
            <p:ph type="body" idx="1"/>
            <p:custDataLst>
              <p:tags r:id="rId2"/>
            </p:custDataLst>
          </p:nvPr>
        </p:nvSpPr>
        <p:spPr>
          <a:xfrm>
            <a:off x="1775520" y="1988840"/>
            <a:ext cx="8640960" cy="3816424"/>
          </a:xfrm>
        </p:spPr>
        <p:txBody>
          <a:bodyPr>
            <a:normAutofit fontScale="92500" lnSpcReduction="10000"/>
          </a:bodyPr>
          <a:lstStyle/>
          <a:p>
            <a:r>
              <a:rPr lang="fr-CA" dirty="0"/>
              <a:t>Par souci d’équité pour l’ensemble des entreprises assujetties, quelques vérifications aléatoires des déclarations de tonnage peuvent être effectuées. Ce mandat est confié à une firme comptable déterminée par le conseil d’administration.</a:t>
            </a:r>
          </a:p>
          <a:p>
            <a:r>
              <a:rPr lang="fr-CA" dirty="0"/>
              <a:t>Les journaux qui mettent en marché moins de 15 tonnes de papier journaux sont exemptés des paiements en argent et en publicité, mais ils doivent déposer leur déclaration une fois par année.</a:t>
            </a:r>
          </a:p>
          <a:p>
            <a:pPr marL="320040" lvl="1" indent="0">
              <a:buNone/>
            </a:pPr>
            <a:r>
              <a:rPr lang="fr-CA" b="1" u="sng" dirty="0"/>
              <a:t>Pour le tarif 2022 :</a:t>
            </a:r>
          </a:p>
          <a:p>
            <a:pPr lvl="1"/>
            <a:r>
              <a:rPr lang="fr-CA" dirty="0"/>
              <a:t>Nous avons 63 journaux qui mettent en marché moins de 15 tonnes.</a:t>
            </a:r>
          </a:p>
          <a:p>
            <a:pPr lvl="1"/>
            <a:r>
              <a:rPr lang="fr-CA" dirty="0"/>
              <a:t>Ces journaux représentent 1,29 % du tonnage, soit au niveau monétaire un montant de 48 796 $, qui est compensé par le reste du groupe (sera toutefois couvert par les subventions à venir). Au niveau publicitaire, un montant de 8 611 $ est compensé par le reste du groupe.</a:t>
            </a:r>
          </a:p>
        </p:txBody>
      </p:sp>
      <p:sp>
        <p:nvSpPr>
          <p:cNvPr id="4" name="Espace réservé du numéro de diapositive 3"/>
          <p:cNvSpPr>
            <a:spLocks noGrp="1"/>
          </p:cNvSpPr>
          <p:nvPr>
            <p:ph type="sldNum" sz="quarter" idx="12"/>
            <p:custDataLst>
              <p:tags r:id="rId3"/>
            </p:custDataLst>
          </p:nvPr>
        </p:nvSpPr>
        <p:spPr/>
        <p:txBody>
          <a:bodyPr>
            <a:normAutofit/>
          </a:bodyPr>
          <a:lstStyle/>
          <a:p>
            <a:fld id="{50935222-B196-4F9B-9AEC-1292459A754A}" type="slidenum">
              <a:rPr lang="fr-CA" smtClean="0"/>
              <a:pPr/>
              <a:t>14</a:t>
            </a:fld>
            <a:endParaRPr lang="fr-CA"/>
          </a:p>
        </p:txBody>
      </p:sp>
    </p:spTree>
    <p:extLst>
      <p:ext uri="{BB962C8B-B14F-4D97-AF65-F5344CB8AC3E}">
        <p14:creationId xmlns:p14="http://schemas.microsoft.com/office/powerpoint/2010/main" val="1859383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EAE938-9246-4A40-9F96-6C1E37118C30}"/>
              </a:ext>
            </a:extLst>
          </p:cNvPr>
          <p:cNvSpPr>
            <a:spLocks noGrp="1"/>
          </p:cNvSpPr>
          <p:nvPr>
            <p:ph type="title"/>
            <p:custDataLst>
              <p:tags r:id="rId1"/>
            </p:custDataLst>
          </p:nvPr>
        </p:nvSpPr>
        <p:spPr>
          <a:xfrm>
            <a:off x="745837" y="281998"/>
            <a:ext cx="10515600" cy="1325563"/>
          </a:xfrm>
        </p:spPr>
        <p:style>
          <a:lnRef idx="1">
            <a:schemeClr val="accent1"/>
          </a:lnRef>
          <a:fillRef idx="2">
            <a:schemeClr val="accent1"/>
          </a:fillRef>
          <a:effectRef idx="1">
            <a:schemeClr val="accent1"/>
          </a:effectRef>
          <a:fontRef idx="minor">
            <a:schemeClr val="dk1"/>
          </a:fontRef>
        </p:style>
        <p:txBody>
          <a:bodyPr/>
          <a:lstStyle/>
          <a:p>
            <a:pPr algn="ctr"/>
            <a:r>
              <a:rPr lang="fr-CA" dirty="0">
                <a:latin typeface="High Tower Text" panose="02040502050506030303" pitchFamily="18" charset="0"/>
              </a:rPr>
              <a:t>Tableau comparatif ancien système versus système hybride (2022-2024)</a:t>
            </a:r>
          </a:p>
        </p:txBody>
      </p:sp>
      <p:sp>
        <p:nvSpPr>
          <p:cNvPr id="3" name="Espace réservé du texte 2">
            <a:extLst>
              <a:ext uri="{FF2B5EF4-FFF2-40B4-BE49-F238E27FC236}">
                <a16:creationId xmlns:a16="http://schemas.microsoft.com/office/drawing/2014/main" id="{8EBCEDAC-4A83-4947-B4F5-4AAEFA2227E7}"/>
              </a:ext>
            </a:extLst>
          </p:cNvPr>
          <p:cNvSpPr>
            <a:spLocks noGrp="1"/>
          </p:cNvSpPr>
          <p:nvPr>
            <p:ph type="body" idx="1"/>
            <p:custDataLst>
              <p:tags r:id="rId2"/>
            </p:custDataLst>
          </p:nvPr>
        </p:nvSpPr>
        <p:spPr>
          <a:xfrm>
            <a:off x="1694402" y="5817178"/>
            <a:ext cx="9108377" cy="721734"/>
          </a:xfrm>
        </p:spPr>
        <p:txBody>
          <a:bodyPr>
            <a:normAutofit/>
          </a:bodyPr>
          <a:lstStyle/>
          <a:p>
            <a:pPr marL="0" indent="0">
              <a:buNone/>
            </a:pPr>
            <a:r>
              <a:rPr lang="fr-CA" dirty="0"/>
              <a:t>Note : le tarif publicitaire du tarif 2021 sera en cours au printemps 2022</a:t>
            </a:r>
          </a:p>
        </p:txBody>
      </p:sp>
      <p:sp>
        <p:nvSpPr>
          <p:cNvPr id="5" name="Espace réservé du numéro de diapositive 4">
            <a:extLst>
              <a:ext uri="{FF2B5EF4-FFF2-40B4-BE49-F238E27FC236}">
                <a16:creationId xmlns:a16="http://schemas.microsoft.com/office/drawing/2014/main" id="{D7426EB4-90DD-43CE-978D-31824D764812}"/>
              </a:ext>
            </a:extLst>
          </p:cNvPr>
          <p:cNvSpPr>
            <a:spLocks noGrp="1"/>
          </p:cNvSpPr>
          <p:nvPr>
            <p:ph type="sldNum" sz="quarter" idx="12"/>
            <p:custDataLst>
              <p:tags r:id="rId3"/>
            </p:custDataLst>
          </p:nvPr>
        </p:nvSpPr>
        <p:spPr/>
        <p:txBody>
          <a:bodyPr/>
          <a:lstStyle/>
          <a:p>
            <a:fld id="{50935222-B196-4F9B-9AEC-1292459A754A}" type="slidenum">
              <a:rPr lang="fr-CA" smtClean="0"/>
              <a:pPr/>
              <a:t>15</a:t>
            </a:fld>
            <a:endParaRPr lang="fr-CA"/>
          </a:p>
        </p:txBody>
      </p:sp>
      <p:graphicFrame>
        <p:nvGraphicFramePr>
          <p:cNvPr id="6" name="Tableau 6">
            <a:extLst>
              <a:ext uri="{FF2B5EF4-FFF2-40B4-BE49-F238E27FC236}">
                <a16:creationId xmlns:a16="http://schemas.microsoft.com/office/drawing/2014/main" id="{2FB1A613-CD90-4DFE-9E6B-E39876B208CF}"/>
              </a:ext>
            </a:extLst>
          </p:cNvPr>
          <p:cNvGraphicFramePr>
            <a:graphicFrameLocks noGrp="1"/>
          </p:cNvGraphicFramePr>
          <p:nvPr>
            <p:custDataLst>
              <p:tags r:id="rId4"/>
            </p:custDataLst>
            <p:extLst>
              <p:ext uri="{D42A27DB-BD31-4B8C-83A1-F6EECF244321}">
                <p14:modId xmlns:p14="http://schemas.microsoft.com/office/powerpoint/2010/main" val="816485578"/>
              </p:ext>
            </p:extLst>
          </p:nvPr>
        </p:nvGraphicFramePr>
        <p:xfrm>
          <a:off x="1561236" y="1938973"/>
          <a:ext cx="8648085" cy="3606800"/>
        </p:xfrm>
        <a:graphic>
          <a:graphicData uri="http://schemas.openxmlformats.org/drawingml/2006/table">
            <a:tbl>
              <a:tblPr firstRow="1" bandRow="1">
                <a:tableStyleId>{69012ECD-51FC-41F1-AA8D-1B2483CD663E}</a:tableStyleId>
              </a:tblPr>
              <a:tblGrid>
                <a:gridCol w="2882695">
                  <a:extLst>
                    <a:ext uri="{9D8B030D-6E8A-4147-A177-3AD203B41FA5}">
                      <a16:colId xmlns:a16="http://schemas.microsoft.com/office/drawing/2014/main" val="3100212105"/>
                    </a:ext>
                  </a:extLst>
                </a:gridCol>
                <a:gridCol w="2882695">
                  <a:extLst>
                    <a:ext uri="{9D8B030D-6E8A-4147-A177-3AD203B41FA5}">
                      <a16:colId xmlns:a16="http://schemas.microsoft.com/office/drawing/2014/main" val="1447279781"/>
                    </a:ext>
                  </a:extLst>
                </a:gridCol>
                <a:gridCol w="2882695">
                  <a:extLst>
                    <a:ext uri="{9D8B030D-6E8A-4147-A177-3AD203B41FA5}">
                      <a16:colId xmlns:a16="http://schemas.microsoft.com/office/drawing/2014/main" val="818040981"/>
                    </a:ext>
                  </a:extLst>
                </a:gridCol>
              </a:tblGrid>
              <a:tr h="370840">
                <a:tc gridSpan="3">
                  <a:txBody>
                    <a:bodyPr/>
                    <a:lstStyle/>
                    <a:p>
                      <a:pPr algn="ctr"/>
                      <a:r>
                        <a:rPr lang="fr-CA" dirty="0"/>
                        <a:t>2022</a:t>
                      </a:r>
                    </a:p>
                  </a:txBody>
                  <a:tcPr anchor="ctr"/>
                </a:tc>
                <a:tc hMerge="1">
                  <a:txBody>
                    <a:bodyPr/>
                    <a:lstStyle/>
                    <a:p>
                      <a:pPr algn="ctr"/>
                      <a:r>
                        <a:rPr lang="fr-CA" dirty="0"/>
                        <a:t>2022</a:t>
                      </a:r>
                    </a:p>
                  </a:txBody>
                  <a:tcPr anchor="ctr"/>
                </a:tc>
                <a:tc hMerge="1">
                  <a:txBody>
                    <a:bodyPr/>
                    <a:lstStyle/>
                    <a:p>
                      <a:endParaRPr lang="fr-CA" dirty="0"/>
                    </a:p>
                  </a:txBody>
                  <a:tcPr/>
                </a:tc>
                <a:extLst>
                  <a:ext uri="{0D108BD9-81ED-4DB2-BD59-A6C34878D82A}">
                    <a16:rowId xmlns:a16="http://schemas.microsoft.com/office/drawing/2014/main" val="1406301156"/>
                  </a:ext>
                </a:extLst>
              </a:tr>
              <a:tr h="370840">
                <a:tc>
                  <a:txBody>
                    <a:bodyPr/>
                    <a:lstStyle/>
                    <a:p>
                      <a:pPr algn="ctr"/>
                      <a:endParaRPr lang="fr-CA" b="1" dirty="0"/>
                    </a:p>
                  </a:txBody>
                  <a:tcPr/>
                </a:tc>
                <a:tc>
                  <a:txBody>
                    <a:bodyPr/>
                    <a:lstStyle/>
                    <a:p>
                      <a:pPr algn="ctr"/>
                      <a:r>
                        <a:rPr lang="fr-CA" b="1" dirty="0"/>
                        <a:t>Ancien système</a:t>
                      </a:r>
                    </a:p>
                  </a:txBody>
                  <a:tcPr/>
                </a:tc>
                <a:tc>
                  <a:txBody>
                    <a:bodyPr/>
                    <a:lstStyle/>
                    <a:p>
                      <a:pPr algn="ctr"/>
                      <a:r>
                        <a:rPr lang="fr-CA" b="1" dirty="0"/>
                        <a:t>Système hybride</a:t>
                      </a:r>
                    </a:p>
                  </a:txBody>
                  <a:tcPr/>
                </a:tc>
                <a:extLst>
                  <a:ext uri="{0D108BD9-81ED-4DB2-BD59-A6C34878D82A}">
                    <a16:rowId xmlns:a16="http://schemas.microsoft.com/office/drawing/2014/main" val="1428371162"/>
                  </a:ext>
                </a:extLst>
              </a:tr>
              <a:tr h="370840">
                <a:tc>
                  <a:txBody>
                    <a:bodyPr/>
                    <a:lstStyle/>
                    <a:p>
                      <a:r>
                        <a:rPr lang="fr-CA" b="1" dirty="0"/>
                        <a:t>Compensation monétaire</a:t>
                      </a:r>
                    </a:p>
                  </a:txBody>
                  <a:tcPr/>
                </a:tc>
                <a:tc>
                  <a:txBody>
                    <a:bodyPr/>
                    <a:lstStyle/>
                    <a:p>
                      <a:pPr algn="ctr"/>
                      <a:r>
                        <a:rPr lang="fr-CA" dirty="0"/>
                        <a:t>11 010 250 $</a:t>
                      </a:r>
                    </a:p>
                  </a:txBody>
                  <a:tcPr/>
                </a:tc>
                <a:tc>
                  <a:txBody>
                    <a:bodyPr/>
                    <a:lstStyle/>
                    <a:p>
                      <a:pPr algn="ctr"/>
                      <a:r>
                        <a:rPr lang="fr-CA" dirty="0"/>
                        <a:t>3 782 669 $</a:t>
                      </a:r>
                    </a:p>
                  </a:txBody>
                  <a:tcPr/>
                </a:tc>
                <a:extLst>
                  <a:ext uri="{0D108BD9-81ED-4DB2-BD59-A6C34878D82A}">
                    <a16:rowId xmlns:a16="http://schemas.microsoft.com/office/drawing/2014/main" val="3844953337"/>
                  </a:ext>
                </a:extLst>
              </a:tr>
              <a:tr h="370840">
                <a:tc>
                  <a:txBody>
                    <a:bodyPr/>
                    <a:lstStyle/>
                    <a:p>
                      <a:r>
                        <a:rPr lang="fr-CA" b="1" dirty="0"/>
                        <a:t>Publicité</a:t>
                      </a:r>
                    </a:p>
                  </a:txBody>
                  <a:tcPr/>
                </a:tc>
                <a:tc>
                  <a:txBody>
                    <a:bodyPr/>
                    <a:lstStyle/>
                    <a:p>
                      <a:pPr algn="ctr"/>
                      <a:r>
                        <a:rPr lang="fr-CA" dirty="0"/>
                        <a:t>  3 800 000 $</a:t>
                      </a:r>
                    </a:p>
                  </a:txBody>
                  <a:tcPr/>
                </a:tc>
                <a:tc>
                  <a:txBody>
                    <a:bodyPr/>
                    <a:lstStyle/>
                    <a:p>
                      <a:pPr algn="ctr"/>
                      <a:r>
                        <a:rPr lang="fr-CA" dirty="0"/>
                        <a:t>                667 530 $ (15 %) </a:t>
                      </a:r>
                    </a:p>
                  </a:txBody>
                  <a:tcPr/>
                </a:tc>
                <a:extLst>
                  <a:ext uri="{0D108BD9-81ED-4DB2-BD59-A6C34878D82A}">
                    <a16:rowId xmlns:a16="http://schemas.microsoft.com/office/drawing/2014/main" val="2222126522"/>
                  </a:ext>
                </a:extLst>
              </a:tr>
              <a:tr h="370840">
                <a:tc>
                  <a:txBody>
                    <a:bodyPr/>
                    <a:lstStyle/>
                    <a:p>
                      <a:r>
                        <a:rPr lang="fr-CA" b="1" dirty="0"/>
                        <a:t>Total</a:t>
                      </a:r>
                    </a:p>
                  </a:txBody>
                  <a:tcPr/>
                </a:tc>
                <a:tc>
                  <a:txBody>
                    <a:bodyPr/>
                    <a:lstStyle/>
                    <a:p>
                      <a:pPr algn="ctr"/>
                      <a:r>
                        <a:rPr lang="fr-CA" dirty="0"/>
                        <a:t>14 810 250 $</a:t>
                      </a:r>
                    </a:p>
                  </a:txBody>
                  <a:tcPr/>
                </a:tc>
                <a:tc>
                  <a:txBody>
                    <a:bodyPr/>
                    <a:lstStyle/>
                    <a:p>
                      <a:pPr algn="ctr"/>
                      <a:r>
                        <a:rPr lang="fr-CA" dirty="0"/>
                        <a:t> 4 450 199 $</a:t>
                      </a:r>
                    </a:p>
                  </a:txBody>
                  <a:tcPr/>
                </a:tc>
                <a:extLst>
                  <a:ext uri="{0D108BD9-81ED-4DB2-BD59-A6C34878D82A}">
                    <a16:rowId xmlns:a16="http://schemas.microsoft.com/office/drawing/2014/main" val="2669307650"/>
                  </a:ext>
                </a:extLst>
              </a:tr>
              <a:tr h="370840">
                <a:tc>
                  <a:txBody>
                    <a:bodyPr/>
                    <a:lstStyle/>
                    <a:p>
                      <a:r>
                        <a:rPr lang="fr-CA" b="1" dirty="0"/>
                        <a:t>Coûts nets municipaux</a:t>
                      </a:r>
                    </a:p>
                  </a:txBody>
                  <a:tcPr/>
                </a:tc>
                <a:tc>
                  <a:txBody>
                    <a:bodyPr/>
                    <a:lstStyle/>
                    <a:p>
                      <a:pPr algn="ctr"/>
                      <a:r>
                        <a:rPr lang="fr-CA" dirty="0"/>
                        <a:t>        705,25 $</a:t>
                      </a:r>
                    </a:p>
                  </a:txBody>
                  <a:tcPr/>
                </a:tc>
                <a:tc>
                  <a:txBody>
                    <a:bodyPr/>
                    <a:lstStyle/>
                    <a:p>
                      <a:pPr algn="ctr"/>
                      <a:r>
                        <a:rPr lang="fr-CA" b="1" dirty="0"/>
                        <a:t>       211,91 $</a:t>
                      </a:r>
                    </a:p>
                  </a:txBody>
                  <a:tcPr/>
                </a:tc>
                <a:extLst>
                  <a:ext uri="{0D108BD9-81ED-4DB2-BD59-A6C34878D82A}">
                    <a16:rowId xmlns:a16="http://schemas.microsoft.com/office/drawing/2014/main" val="3118176478"/>
                  </a:ext>
                </a:extLst>
              </a:tr>
              <a:tr h="370840">
                <a:tc>
                  <a:txBody>
                    <a:bodyPr/>
                    <a:lstStyle/>
                    <a:p>
                      <a:r>
                        <a:rPr lang="fr-CA" b="1" dirty="0"/>
                        <a:t>Frais Recyc-Québec</a:t>
                      </a:r>
                    </a:p>
                  </a:txBody>
                  <a:tcPr/>
                </a:tc>
                <a:tc>
                  <a:txBody>
                    <a:bodyPr/>
                    <a:lstStyle/>
                    <a:p>
                      <a:pPr algn="ctr"/>
                      <a:r>
                        <a:rPr lang="fr-CA" dirty="0"/>
                        <a:t>             9,29 $</a:t>
                      </a:r>
                    </a:p>
                  </a:txBody>
                  <a:tcPr/>
                </a:tc>
                <a:tc>
                  <a:txBody>
                    <a:bodyPr/>
                    <a:lstStyle/>
                    <a:p>
                      <a:pPr algn="ctr"/>
                      <a:r>
                        <a:rPr lang="fr-CA" b="1" dirty="0"/>
                        <a:t>            2,83 $</a:t>
                      </a:r>
                    </a:p>
                  </a:txBody>
                  <a:tcPr/>
                </a:tc>
                <a:extLst>
                  <a:ext uri="{0D108BD9-81ED-4DB2-BD59-A6C34878D82A}">
                    <a16:rowId xmlns:a16="http://schemas.microsoft.com/office/drawing/2014/main" val="1345547347"/>
                  </a:ext>
                </a:extLst>
              </a:tr>
              <a:tr h="370840">
                <a:tc>
                  <a:txBody>
                    <a:bodyPr/>
                    <a:lstStyle/>
                    <a:p>
                      <a:r>
                        <a:rPr lang="fr-CA" b="1" dirty="0"/>
                        <a:t>Frais RecycleMédias</a:t>
                      </a:r>
                    </a:p>
                  </a:txBody>
                  <a:tcPr/>
                </a:tc>
                <a:tc>
                  <a:txBody>
                    <a:bodyPr/>
                    <a:lstStyle/>
                    <a:p>
                      <a:pPr algn="ctr"/>
                      <a:r>
                        <a:rPr lang="fr-CA" dirty="0"/>
                        <a:t>           12,14 $</a:t>
                      </a:r>
                    </a:p>
                  </a:txBody>
                  <a:tcPr/>
                </a:tc>
                <a:tc>
                  <a:txBody>
                    <a:bodyPr/>
                    <a:lstStyle/>
                    <a:p>
                      <a:pPr algn="ctr"/>
                      <a:r>
                        <a:rPr lang="fr-CA" b="1" dirty="0"/>
                        <a:t>          12,14 $</a:t>
                      </a:r>
                    </a:p>
                  </a:txBody>
                  <a:tcPr/>
                </a:tc>
                <a:extLst>
                  <a:ext uri="{0D108BD9-81ED-4DB2-BD59-A6C34878D82A}">
                    <a16:rowId xmlns:a16="http://schemas.microsoft.com/office/drawing/2014/main" val="1697577370"/>
                  </a:ext>
                </a:extLst>
              </a:tr>
              <a:tr h="370840">
                <a:tc>
                  <a:txBody>
                    <a:bodyPr/>
                    <a:lstStyle/>
                    <a:p>
                      <a:r>
                        <a:rPr lang="fr-CA" b="1" dirty="0"/>
                        <a:t>Coût à la tonne total</a:t>
                      </a:r>
                    </a:p>
                  </a:txBody>
                  <a:tcPr/>
                </a:tc>
                <a:tc>
                  <a:txBody>
                    <a:bodyPr/>
                    <a:lstStyle/>
                    <a:p>
                      <a:pPr algn="ctr"/>
                      <a:r>
                        <a:rPr lang="fr-CA" b="1" dirty="0"/>
                        <a:t>         726,68 $</a:t>
                      </a:r>
                    </a:p>
                  </a:txBody>
                  <a:tcPr/>
                </a:tc>
                <a:tc>
                  <a:txBody>
                    <a:bodyPr/>
                    <a:lstStyle/>
                    <a:p>
                      <a:pPr algn="ctr"/>
                      <a:r>
                        <a:rPr lang="fr-CA" b="1" dirty="0"/>
                        <a:t>        226,88 $</a:t>
                      </a:r>
                    </a:p>
                  </a:txBody>
                  <a:tcPr/>
                </a:tc>
                <a:extLst>
                  <a:ext uri="{0D108BD9-81ED-4DB2-BD59-A6C34878D82A}">
                    <a16:rowId xmlns:a16="http://schemas.microsoft.com/office/drawing/2014/main" val="4226385516"/>
                  </a:ext>
                </a:extLst>
              </a:tr>
            </a:tbl>
          </a:graphicData>
        </a:graphic>
      </p:graphicFrame>
    </p:spTree>
    <p:extLst>
      <p:ext uri="{BB962C8B-B14F-4D97-AF65-F5344CB8AC3E}">
        <p14:creationId xmlns:p14="http://schemas.microsoft.com/office/powerpoint/2010/main" val="547200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custDataLst>
              <p:tags r:id="rId1"/>
            </p:custDataLst>
          </p:nvPr>
        </p:nvSpPr>
        <p:spPr>
          <a:xfrm>
            <a:off x="563418" y="228600"/>
            <a:ext cx="10926618" cy="990600"/>
          </a:xfrm>
        </p:spPr>
        <p:style>
          <a:lnRef idx="1">
            <a:schemeClr val="accent1"/>
          </a:lnRef>
          <a:fillRef idx="2">
            <a:schemeClr val="accent1"/>
          </a:fillRef>
          <a:effectRef idx="1">
            <a:schemeClr val="accent1"/>
          </a:effectRef>
          <a:fontRef idx="minor">
            <a:schemeClr val="dk1"/>
          </a:fontRef>
        </p:style>
        <p:txBody>
          <a:bodyPr/>
          <a:lstStyle/>
          <a:p>
            <a:pPr algn="ctr"/>
            <a:r>
              <a:rPr lang="fr-FR" dirty="0">
                <a:latin typeface="High Tower Text" panose="02040502050506030303" pitchFamily="18" charset="0"/>
              </a:rPr>
              <a:t>Évolution du tonnage</a:t>
            </a:r>
            <a:br>
              <a:rPr lang="fr-FR" dirty="0">
                <a:latin typeface="High Tower Text" panose="02040502050506030303" pitchFamily="18" charset="0"/>
              </a:rPr>
            </a:br>
            <a:r>
              <a:rPr lang="fr-FR" dirty="0">
                <a:latin typeface="High Tower Text" panose="02040502050506030303" pitchFamily="18" charset="0"/>
              </a:rPr>
              <a:t>2010 à 2021</a:t>
            </a:r>
          </a:p>
        </p:txBody>
      </p:sp>
      <p:sp>
        <p:nvSpPr>
          <p:cNvPr id="4" name="Espace réservé du numéro de diapositive 3"/>
          <p:cNvSpPr>
            <a:spLocks noGrp="1"/>
          </p:cNvSpPr>
          <p:nvPr>
            <p:ph type="sldNum" sz="quarter" idx="12"/>
            <p:custDataLst>
              <p:tags r:id="rId2"/>
            </p:custDataLst>
          </p:nvPr>
        </p:nvSpPr>
        <p:spPr/>
        <p:txBody>
          <a:bodyPr>
            <a:normAutofit/>
          </a:bodyPr>
          <a:lstStyle/>
          <a:p>
            <a:fld id="{50935222-B196-4F9B-9AEC-1292459A754A}" type="slidenum">
              <a:rPr lang="fr-CA" smtClean="0"/>
              <a:pPr/>
              <a:t>16</a:t>
            </a:fld>
            <a:endParaRPr lang="fr-CA"/>
          </a:p>
        </p:txBody>
      </p:sp>
      <p:sp>
        <p:nvSpPr>
          <p:cNvPr id="6" name="ZoneTexte 5"/>
          <p:cNvSpPr txBox="1"/>
          <p:nvPr>
            <p:custDataLst>
              <p:tags r:id="rId3"/>
            </p:custDataLst>
          </p:nvPr>
        </p:nvSpPr>
        <p:spPr>
          <a:xfrm>
            <a:off x="2373746" y="352812"/>
            <a:ext cx="3810000" cy="369332"/>
          </a:xfrm>
          <a:prstGeom prst="rect">
            <a:avLst/>
          </a:prstGeom>
          <a:noFill/>
        </p:spPr>
        <p:txBody>
          <a:bodyPr vert="horz" rtlCol="0">
            <a:spAutoFit/>
          </a:bodyPr>
          <a:lstStyle/>
          <a:p>
            <a:endParaRPr lang="fr-CA"/>
          </a:p>
        </p:txBody>
      </p:sp>
      <p:graphicFrame>
        <p:nvGraphicFramePr>
          <p:cNvPr id="11" name="Graphique 10">
            <a:extLst>
              <a:ext uri="{FF2B5EF4-FFF2-40B4-BE49-F238E27FC236}">
                <a16:creationId xmlns:a16="http://schemas.microsoft.com/office/drawing/2014/main" id="{0C15EF70-70A0-478B-A0AF-7AB0EBC13784}"/>
              </a:ext>
            </a:extLst>
          </p:cNvPr>
          <p:cNvGraphicFramePr/>
          <p:nvPr>
            <p:custDataLst>
              <p:tags r:id="rId4"/>
            </p:custDataLst>
            <p:extLst>
              <p:ext uri="{D42A27DB-BD31-4B8C-83A1-F6EECF244321}">
                <p14:modId xmlns:p14="http://schemas.microsoft.com/office/powerpoint/2010/main" val="852942106"/>
              </p:ext>
            </p:extLst>
          </p:nvPr>
        </p:nvGraphicFramePr>
        <p:xfrm>
          <a:off x="840509" y="722144"/>
          <a:ext cx="10418618" cy="655858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77734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style>
          <a:lnRef idx="1">
            <a:schemeClr val="accent1"/>
          </a:lnRef>
          <a:fillRef idx="2">
            <a:schemeClr val="accent1"/>
          </a:fillRef>
          <a:effectRef idx="1">
            <a:schemeClr val="accent1"/>
          </a:effectRef>
          <a:fontRef idx="minor">
            <a:schemeClr val="dk1"/>
          </a:fontRef>
        </p:style>
        <p:txBody>
          <a:bodyPr/>
          <a:lstStyle/>
          <a:p>
            <a:pPr algn="ctr"/>
            <a:r>
              <a:rPr lang="fr-CA" dirty="0">
                <a:latin typeface="High Tower Text" panose="02040502050506030303" pitchFamily="18" charset="0"/>
              </a:rPr>
              <a:t>Subventions du gouvernement du Québec</a:t>
            </a:r>
          </a:p>
        </p:txBody>
      </p:sp>
      <p:sp>
        <p:nvSpPr>
          <p:cNvPr id="4" name="Espace réservé du numéro de diapositive 3"/>
          <p:cNvSpPr>
            <a:spLocks noGrp="1"/>
          </p:cNvSpPr>
          <p:nvPr>
            <p:ph type="sldNum" sz="quarter" idx="12"/>
            <p:custDataLst>
              <p:tags r:id="rId2"/>
            </p:custDataLst>
          </p:nvPr>
        </p:nvSpPr>
        <p:spPr/>
        <p:txBody>
          <a:bodyPr>
            <a:normAutofit/>
          </a:bodyPr>
          <a:lstStyle/>
          <a:p>
            <a:fld id="{50935222-B196-4F9B-9AEC-1292459A754A}" type="slidenum">
              <a:rPr lang="fr-CA" smtClean="0"/>
              <a:pPr/>
              <a:t>17</a:t>
            </a:fld>
            <a:endParaRPr lang="fr-CA"/>
          </a:p>
        </p:txBody>
      </p:sp>
      <p:graphicFrame>
        <p:nvGraphicFramePr>
          <p:cNvPr id="7" name="Graphique 6">
            <a:extLst>
              <a:ext uri="{FF2B5EF4-FFF2-40B4-BE49-F238E27FC236}">
                <a16:creationId xmlns:a16="http://schemas.microsoft.com/office/drawing/2014/main" id="{C184B790-24C8-40E6-9495-B657837340C9}"/>
              </a:ext>
            </a:extLst>
          </p:cNvPr>
          <p:cNvGraphicFramePr/>
          <p:nvPr>
            <p:custDataLst>
              <p:tags r:id="rId3"/>
            </p:custDataLst>
            <p:extLst>
              <p:ext uri="{D42A27DB-BD31-4B8C-83A1-F6EECF244321}">
                <p14:modId xmlns:p14="http://schemas.microsoft.com/office/powerpoint/2010/main" val="2289121403"/>
              </p:ext>
            </p:extLst>
          </p:nvPr>
        </p:nvGraphicFramePr>
        <p:xfrm>
          <a:off x="1074197" y="1314186"/>
          <a:ext cx="10022889" cy="5418667"/>
        </p:xfrm>
        <a:graphic>
          <a:graphicData uri="http://schemas.openxmlformats.org/drawingml/2006/chart">
            <c:chart xmlns:c="http://schemas.openxmlformats.org/drawingml/2006/chart" xmlns:r="http://schemas.openxmlformats.org/officeDocument/2006/relationships" r:id="rId6"/>
          </a:graphicData>
        </a:graphic>
      </p:graphicFrame>
      <p:sp>
        <p:nvSpPr>
          <p:cNvPr id="8" name="ZoneTexte 7">
            <a:extLst>
              <a:ext uri="{FF2B5EF4-FFF2-40B4-BE49-F238E27FC236}">
                <a16:creationId xmlns:a16="http://schemas.microsoft.com/office/drawing/2014/main" id="{1CABF920-BBE0-4F6A-9B15-AFCBEB8E286D}"/>
              </a:ext>
            </a:extLst>
          </p:cNvPr>
          <p:cNvSpPr txBox="1"/>
          <p:nvPr>
            <p:custDataLst>
              <p:tags r:id="rId4"/>
            </p:custDataLst>
          </p:nvPr>
        </p:nvSpPr>
        <p:spPr>
          <a:xfrm>
            <a:off x="3053918" y="6108154"/>
            <a:ext cx="7306323" cy="384721"/>
          </a:xfrm>
          <a:prstGeom prst="rect">
            <a:avLst/>
          </a:prstGeom>
          <a:noFill/>
        </p:spPr>
        <p:txBody>
          <a:bodyPr wrap="square" rtlCol="0">
            <a:spAutoFit/>
          </a:bodyPr>
          <a:lstStyle/>
          <a:p>
            <a:r>
              <a:rPr lang="fr-CA" sz="1900" dirty="0"/>
              <a:t>** la subvention du Tarif 2022 reste à déterminer </a:t>
            </a:r>
          </a:p>
        </p:txBody>
      </p:sp>
    </p:spTree>
    <p:extLst>
      <p:ext uri="{BB962C8B-B14F-4D97-AF65-F5344CB8AC3E}">
        <p14:creationId xmlns:p14="http://schemas.microsoft.com/office/powerpoint/2010/main" val="708110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48F6A5-FD86-4F13-99B1-84962976B7FE}"/>
              </a:ext>
            </a:extLst>
          </p:cNvPr>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algn="ctr"/>
            <a:r>
              <a:rPr lang="fr-CA" dirty="0">
                <a:solidFill>
                  <a:schemeClr val="dk1"/>
                </a:solidFill>
                <a:latin typeface="High Tower Text" panose="02040502050506030303" pitchFamily="18" charset="0"/>
                <a:ea typeface="+mn-ea"/>
                <a:cs typeface="+mn-cs"/>
              </a:rPr>
              <a:t>Commentaires :</a:t>
            </a:r>
          </a:p>
        </p:txBody>
      </p:sp>
      <p:sp>
        <p:nvSpPr>
          <p:cNvPr id="3" name="Espace réservé du texte 2">
            <a:extLst>
              <a:ext uri="{FF2B5EF4-FFF2-40B4-BE49-F238E27FC236}">
                <a16:creationId xmlns:a16="http://schemas.microsoft.com/office/drawing/2014/main" id="{8B4DCB77-46A7-4811-BA39-BD2DD985FCC6}"/>
              </a:ext>
            </a:extLst>
          </p:cNvPr>
          <p:cNvSpPr>
            <a:spLocks noGrp="1"/>
          </p:cNvSpPr>
          <p:nvPr>
            <p:ph type="body" idx="1"/>
          </p:nvPr>
        </p:nvSpPr>
        <p:spPr>
          <a:xfrm>
            <a:off x="838200" y="2299377"/>
            <a:ext cx="10515600" cy="3598631"/>
          </a:xfrm>
        </p:spPr>
        <p:txBody>
          <a:bodyPr/>
          <a:lstStyle/>
          <a:p>
            <a:pPr marL="0" indent="0">
              <a:buNone/>
            </a:pPr>
            <a:endParaRPr lang="fr-CA" dirty="0"/>
          </a:p>
          <a:p>
            <a:pPr marL="0" indent="0" algn="ctr">
              <a:buNone/>
            </a:pPr>
            <a:r>
              <a:rPr lang="fr-CA" sz="2400" dirty="0"/>
              <a:t>Veuillez nous envoyer vos commentaires avant le 1</a:t>
            </a:r>
            <a:r>
              <a:rPr lang="fr-CA" sz="2400" baseline="30000" dirty="0"/>
              <a:t>er</a:t>
            </a:r>
            <a:r>
              <a:rPr lang="fr-CA" sz="2400" dirty="0"/>
              <a:t> mars 2022 à l’adresse email suivante : </a:t>
            </a:r>
          </a:p>
          <a:p>
            <a:pPr marL="0" indent="0" algn="ctr">
              <a:buNone/>
            </a:pPr>
            <a:endParaRPr lang="fr-CA" sz="2400" dirty="0"/>
          </a:p>
          <a:p>
            <a:pPr marL="0" indent="0" algn="ctr">
              <a:buNone/>
            </a:pPr>
            <a:r>
              <a:rPr lang="fr-CA" sz="2400" b="1" u="sng" dirty="0"/>
              <a:t>denis.tetreault@recyclemedias.com</a:t>
            </a:r>
          </a:p>
        </p:txBody>
      </p:sp>
      <p:sp>
        <p:nvSpPr>
          <p:cNvPr id="4" name="Espace réservé du numéro de diapositive 3">
            <a:extLst>
              <a:ext uri="{FF2B5EF4-FFF2-40B4-BE49-F238E27FC236}">
                <a16:creationId xmlns:a16="http://schemas.microsoft.com/office/drawing/2014/main" id="{DC36F7E0-F390-4A7C-B84E-F3E7A42D2B42}"/>
              </a:ext>
            </a:extLst>
          </p:cNvPr>
          <p:cNvSpPr>
            <a:spLocks noGrp="1"/>
          </p:cNvSpPr>
          <p:nvPr>
            <p:ph type="sldNum" sz="quarter" idx="12"/>
          </p:nvPr>
        </p:nvSpPr>
        <p:spPr/>
        <p:txBody>
          <a:bodyPr/>
          <a:lstStyle/>
          <a:p>
            <a:fld id="{50935222-B196-4F9B-9AEC-1292459A754A}" type="slidenum">
              <a:rPr lang="fr-CA" smtClean="0"/>
              <a:pPr/>
              <a:t>18</a:t>
            </a:fld>
            <a:endParaRPr lang="fr-CA"/>
          </a:p>
        </p:txBody>
      </p:sp>
    </p:spTree>
    <p:extLst>
      <p:ext uri="{BB962C8B-B14F-4D97-AF65-F5344CB8AC3E}">
        <p14:creationId xmlns:p14="http://schemas.microsoft.com/office/powerpoint/2010/main" val="2194838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38200" y="136525"/>
            <a:ext cx="10515600" cy="1325563"/>
          </a:xfrm>
        </p:spPr>
        <p:style>
          <a:lnRef idx="1">
            <a:schemeClr val="accent1"/>
          </a:lnRef>
          <a:fillRef idx="2">
            <a:schemeClr val="accent1"/>
          </a:fillRef>
          <a:effectRef idx="1">
            <a:schemeClr val="accent1"/>
          </a:effectRef>
          <a:fontRef idx="minor">
            <a:schemeClr val="dk1"/>
          </a:fontRef>
        </p:style>
        <p:txBody>
          <a:bodyPr/>
          <a:lstStyle/>
          <a:p>
            <a:pPr algn="ctr"/>
            <a:r>
              <a:rPr lang="fr-CA" sz="4400" dirty="0">
                <a:latin typeface="High Tower Text" panose="02040502050506030303" pitchFamily="18" charset="0"/>
              </a:rPr>
              <a:t>Devenir membre de RecycleMédias</a:t>
            </a:r>
          </a:p>
        </p:txBody>
      </p:sp>
      <p:sp>
        <p:nvSpPr>
          <p:cNvPr id="3" name="Espace réservé du texte 2"/>
          <p:cNvSpPr>
            <a:spLocks noGrp="1"/>
          </p:cNvSpPr>
          <p:nvPr>
            <p:ph type="body" idx="1"/>
            <p:custDataLst>
              <p:tags r:id="rId2"/>
            </p:custDataLst>
          </p:nvPr>
        </p:nvSpPr>
        <p:spPr/>
        <p:txBody>
          <a:bodyPr anchor="ctr">
            <a:normAutofit/>
          </a:bodyPr>
          <a:lstStyle/>
          <a:p>
            <a:pPr marL="0" indent="0" algn="ctr">
              <a:buNone/>
            </a:pPr>
            <a:endParaRPr lang="fr-CA" sz="2400" dirty="0"/>
          </a:p>
          <a:p>
            <a:pPr algn="ctr"/>
            <a:r>
              <a:rPr lang="fr-CA" sz="2800" dirty="0"/>
              <a:t>Toute personne assujettie et toute association ou regroupement de personnes assujetties peuvent devenir membres de RecycleMédias. </a:t>
            </a:r>
          </a:p>
          <a:p>
            <a:pPr algn="ctr"/>
            <a:endParaRPr lang="fr-CA" sz="2800" dirty="0"/>
          </a:p>
          <a:p>
            <a:pPr algn="ctr"/>
            <a:r>
              <a:rPr lang="fr-CA" sz="2800" dirty="0"/>
              <a:t>Si vous souhaitez devenir membre, écrivez-nous à : </a:t>
            </a:r>
            <a:r>
              <a:rPr lang="fr-CA" sz="2800" dirty="0">
                <a:hlinkClick r:id="rId6"/>
              </a:rPr>
              <a:t>communication@recyclemedias.com</a:t>
            </a:r>
            <a:r>
              <a:rPr lang="fr-CA" sz="2800" dirty="0"/>
              <a:t> </a:t>
            </a:r>
          </a:p>
        </p:txBody>
      </p:sp>
      <p:sp>
        <p:nvSpPr>
          <p:cNvPr id="4" name="Espace réservé du numéro de diapositive 3"/>
          <p:cNvSpPr>
            <a:spLocks noGrp="1"/>
          </p:cNvSpPr>
          <p:nvPr>
            <p:ph type="sldNum" sz="quarter" idx="12"/>
            <p:custDataLst>
              <p:tags r:id="rId3"/>
            </p:custDataLst>
          </p:nvPr>
        </p:nvSpPr>
        <p:spPr/>
        <p:txBody>
          <a:bodyPr>
            <a:normAutofit/>
          </a:bodyPr>
          <a:lstStyle/>
          <a:p>
            <a:fld id="{50935222-B196-4F9B-9AEC-1292459A754A}" type="slidenum">
              <a:rPr lang="fr-CA" smtClean="0"/>
              <a:pPr/>
              <a:t>19</a:t>
            </a:fld>
            <a:endParaRPr lang="fr-CA"/>
          </a:p>
        </p:txBody>
      </p:sp>
    </p:spTree>
    <p:extLst>
      <p:ext uri="{BB962C8B-B14F-4D97-AF65-F5344CB8AC3E}">
        <p14:creationId xmlns:p14="http://schemas.microsoft.com/office/powerpoint/2010/main" val="154949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13BF8E-B6AF-4457-B112-0E2E2A1ACEF7}"/>
              </a:ext>
            </a:extLst>
          </p:cNvPr>
          <p:cNvSpPr>
            <a:spLocks noGrp="1"/>
          </p:cNvSpPr>
          <p:nvPr>
            <p:ph type="title"/>
            <p:custDataLst>
              <p:tags r:id="rId1"/>
            </p:custDataLst>
          </p:nvPr>
        </p:nvSpPr>
        <p:spPr/>
        <p:style>
          <a:lnRef idx="1">
            <a:schemeClr val="accent1"/>
          </a:lnRef>
          <a:fillRef idx="2">
            <a:schemeClr val="accent1"/>
          </a:fillRef>
          <a:effectRef idx="1">
            <a:schemeClr val="accent1"/>
          </a:effectRef>
          <a:fontRef idx="minor">
            <a:schemeClr val="dk1"/>
          </a:fontRef>
        </p:style>
        <p:txBody>
          <a:bodyPr/>
          <a:lstStyle/>
          <a:p>
            <a:pPr algn="ctr"/>
            <a:r>
              <a:rPr lang="fr-FR" dirty="0">
                <a:latin typeface="High Tower Text" panose="02040502050506030303" pitchFamily="18" charset="0"/>
              </a:rPr>
              <a:t>Qui est RecycleMédias?</a:t>
            </a:r>
            <a:endParaRPr lang="fr-CA" dirty="0">
              <a:latin typeface="High Tower Text" panose="02040502050506030303" pitchFamily="18" charset="0"/>
            </a:endParaRPr>
          </a:p>
        </p:txBody>
      </p:sp>
      <p:sp>
        <p:nvSpPr>
          <p:cNvPr id="3" name="Espace réservé du texte 2">
            <a:extLst>
              <a:ext uri="{FF2B5EF4-FFF2-40B4-BE49-F238E27FC236}">
                <a16:creationId xmlns:a16="http://schemas.microsoft.com/office/drawing/2014/main" id="{084491CA-B9AB-49D2-8CE9-B15DF55A438B}"/>
              </a:ext>
            </a:extLst>
          </p:cNvPr>
          <p:cNvSpPr>
            <a:spLocks noGrp="1"/>
          </p:cNvSpPr>
          <p:nvPr>
            <p:ph type="body" idx="1"/>
            <p:custDataLst>
              <p:tags r:id="rId2"/>
            </p:custDataLst>
          </p:nvPr>
        </p:nvSpPr>
        <p:spPr/>
        <p:txBody>
          <a:bodyPr/>
          <a:lstStyle/>
          <a:p>
            <a:r>
              <a:rPr lang="fr-CA" dirty="0"/>
              <a:t>RecycleMédias est un organisme privé à but non lucratif.</a:t>
            </a:r>
          </a:p>
          <a:p>
            <a:endParaRPr lang="fr-CA" dirty="0"/>
          </a:p>
          <a:p>
            <a:r>
              <a:rPr lang="fr-CA" dirty="0"/>
              <a:t>Formé en décembre 2000 et agréé par le gouvernement du Québec (Recyc-Québec) depuis 2005 et renouvelé jusqu’au 31 décembre 2024.</a:t>
            </a:r>
          </a:p>
          <a:p>
            <a:endParaRPr lang="fr-CA" dirty="0"/>
          </a:p>
          <a:p>
            <a:r>
              <a:rPr lang="fr-CA" dirty="0"/>
              <a:t>Recyclemédias a pour mission de représenter les entreprises et organisations assujetties dans leur responsabilité de financer les coûts net des services de collecte sélective municipale et, pour assurer ce financement, d’établir une tarification équitable, conformément a la loi sur la qualité de l’environnement.</a:t>
            </a:r>
            <a:endParaRPr lang="fr-FR" dirty="0"/>
          </a:p>
          <a:p>
            <a:pPr marL="0" indent="0">
              <a:buNone/>
            </a:pPr>
            <a:endParaRPr lang="fr-CA" dirty="0"/>
          </a:p>
        </p:txBody>
      </p:sp>
      <p:sp>
        <p:nvSpPr>
          <p:cNvPr id="4" name="Espace réservé du numéro de diapositive 3">
            <a:extLst>
              <a:ext uri="{FF2B5EF4-FFF2-40B4-BE49-F238E27FC236}">
                <a16:creationId xmlns:a16="http://schemas.microsoft.com/office/drawing/2014/main" id="{7A1595DC-D859-4A44-8481-3A7D2CBCC757}"/>
              </a:ext>
            </a:extLst>
          </p:cNvPr>
          <p:cNvSpPr>
            <a:spLocks noGrp="1"/>
          </p:cNvSpPr>
          <p:nvPr>
            <p:ph type="sldNum" sz="quarter" idx="12"/>
            <p:custDataLst>
              <p:tags r:id="rId3"/>
            </p:custDataLst>
          </p:nvPr>
        </p:nvSpPr>
        <p:spPr/>
        <p:txBody>
          <a:bodyPr/>
          <a:lstStyle/>
          <a:p>
            <a:fld id="{50935222-B196-4F9B-9AEC-1292459A754A}" type="slidenum">
              <a:rPr lang="fr-CA" smtClean="0"/>
              <a:pPr/>
              <a:t>2</a:t>
            </a:fld>
            <a:endParaRPr lang="fr-CA"/>
          </a:p>
        </p:txBody>
      </p:sp>
    </p:spTree>
    <p:extLst>
      <p:ext uri="{BB962C8B-B14F-4D97-AF65-F5344CB8AC3E}">
        <p14:creationId xmlns:p14="http://schemas.microsoft.com/office/powerpoint/2010/main" val="1936608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919536" y="1700808"/>
            <a:ext cx="8352928" cy="990600"/>
          </a:xfrm>
        </p:spPr>
        <p:txBody>
          <a:bodyPr/>
          <a:lstStyle/>
          <a:p>
            <a:pPr algn="ctr"/>
            <a:r>
              <a:rPr lang="fr-CA" dirty="0"/>
              <a:t>Merci pour votre présence</a:t>
            </a:r>
          </a:p>
        </p:txBody>
      </p:sp>
      <p:sp>
        <p:nvSpPr>
          <p:cNvPr id="4" name="Espace réservé du numéro de diapositive 3"/>
          <p:cNvSpPr>
            <a:spLocks noGrp="1"/>
          </p:cNvSpPr>
          <p:nvPr>
            <p:ph type="sldNum" sz="quarter" idx="12"/>
            <p:custDataLst>
              <p:tags r:id="rId2"/>
            </p:custDataLst>
          </p:nvPr>
        </p:nvSpPr>
        <p:spPr/>
        <p:txBody>
          <a:bodyPr>
            <a:normAutofit/>
          </a:bodyPr>
          <a:lstStyle/>
          <a:p>
            <a:fld id="{50935222-B196-4F9B-9AEC-1292459A754A}" type="slidenum">
              <a:rPr lang="fr-CA" smtClean="0"/>
              <a:pPr/>
              <a:t>20</a:t>
            </a:fld>
            <a:endParaRPr lang="fr-CA"/>
          </a:p>
        </p:txBody>
      </p:sp>
      <p:pic>
        <p:nvPicPr>
          <p:cNvPr id="6" name="Image 5"/>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4414593" y="3068960"/>
            <a:ext cx="3362815" cy="2893769"/>
          </a:xfrm>
          <a:prstGeom prst="rect">
            <a:avLst/>
          </a:prstGeom>
        </p:spPr>
      </p:pic>
      <p:sp>
        <p:nvSpPr>
          <p:cNvPr id="7" name="Rectangle 6"/>
          <p:cNvSpPr/>
          <p:nvPr>
            <p:custDataLst>
              <p:tags r:id="rId4"/>
            </p:custDataLst>
          </p:nvPr>
        </p:nvSpPr>
        <p:spPr>
          <a:xfrm>
            <a:off x="9264352" y="566124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itre 1"/>
          <p:cNvSpPr txBox="1">
            <a:spLocks/>
          </p:cNvSpPr>
          <p:nvPr>
            <p:custDataLst>
              <p:tags r:id="rId5"/>
            </p:custDataLst>
          </p:nvPr>
        </p:nvSpPr>
        <p:spPr>
          <a:xfrm>
            <a:off x="1919536" y="188640"/>
            <a:ext cx="8280920" cy="990600"/>
          </a:xfrm>
          <a:prstGeom prst="rect">
            <a:avLst/>
          </a:prstGeom>
        </p:spPr>
        <p:txBody>
          <a:bodyPr vert="horz" anchor="ctr">
            <a:noAutofit/>
          </a:bodyPr>
          <a:lstStyle/>
          <a:p>
            <a:pPr algn="ctr">
              <a:spcBef>
                <a:spcPct val="0"/>
              </a:spcBef>
              <a:defRPr/>
            </a:pPr>
            <a:r>
              <a:rPr lang="fr-CA" sz="3600" cap="small" dirty="0">
                <a:solidFill>
                  <a:schemeClr val="tx2"/>
                </a:solidFill>
                <a:effectLst>
                  <a:outerShdw blurRad="50800" dist="38100" dir="2700000" algn="tl" rotWithShape="0">
                    <a:prstClr val="black">
                      <a:alpha val="40000"/>
                    </a:prstClr>
                  </a:outerShdw>
                </a:effectLst>
                <a:latin typeface="+mj-lt"/>
                <a:ea typeface="+mj-ea"/>
                <a:cs typeface="+mj-cs"/>
              </a:rPr>
              <a:t>Période de questions</a:t>
            </a:r>
          </a:p>
        </p:txBody>
      </p:sp>
      <p:sp>
        <p:nvSpPr>
          <p:cNvPr id="3" name="Rectangle 2">
            <a:extLst>
              <a:ext uri="{FF2B5EF4-FFF2-40B4-BE49-F238E27FC236}">
                <a16:creationId xmlns:a16="http://schemas.microsoft.com/office/drawing/2014/main" id="{E23A6FE3-2187-4009-B6B9-21CBA5A53D63}"/>
              </a:ext>
            </a:extLst>
          </p:cNvPr>
          <p:cNvSpPr/>
          <p:nvPr>
            <p:custDataLst>
              <p:tags r:id="rId6"/>
            </p:custDataLst>
          </p:nvPr>
        </p:nvSpPr>
        <p:spPr>
          <a:xfrm>
            <a:off x="9696400" y="5585778"/>
            <a:ext cx="9716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28290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98CE5-A161-4BC9-9579-4DF43D56F005}"/>
              </a:ext>
            </a:extLst>
          </p:cNvPr>
          <p:cNvSpPr>
            <a:spLocks noGrp="1"/>
          </p:cNvSpPr>
          <p:nvPr>
            <p:ph type="title"/>
            <p:custDataLst>
              <p:tags r:id="rId1"/>
            </p:custDataLst>
          </p:nvPr>
        </p:nvSpPr>
        <p:spPr/>
        <p:style>
          <a:lnRef idx="1">
            <a:schemeClr val="accent1"/>
          </a:lnRef>
          <a:fillRef idx="2">
            <a:schemeClr val="accent1"/>
          </a:fillRef>
          <a:effectRef idx="1">
            <a:schemeClr val="accent1"/>
          </a:effectRef>
          <a:fontRef idx="minor">
            <a:schemeClr val="dk1"/>
          </a:fontRef>
        </p:style>
        <p:txBody>
          <a:bodyPr/>
          <a:lstStyle/>
          <a:p>
            <a:pPr algn="ctr"/>
            <a:r>
              <a:rPr lang="fr-CA" dirty="0">
                <a:latin typeface="High Tower Text" panose="02040502050506030303" pitchFamily="18" charset="0"/>
              </a:rPr>
              <a:t>Les intervenants</a:t>
            </a:r>
          </a:p>
        </p:txBody>
      </p:sp>
      <p:sp>
        <p:nvSpPr>
          <p:cNvPr id="4" name="Espace réservé du numéro de diapositive 3">
            <a:extLst>
              <a:ext uri="{FF2B5EF4-FFF2-40B4-BE49-F238E27FC236}">
                <a16:creationId xmlns:a16="http://schemas.microsoft.com/office/drawing/2014/main" id="{CA42B7F6-75B1-408E-961C-8F5563009EFF}"/>
              </a:ext>
            </a:extLst>
          </p:cNvPr>
          <p:cNvSpPr>
            <a:spLocks noGrp="1"/>
          </p:cNvSpPr>
          <p:nvPr>
            <p:ph type="sldNum" sz="quarter" idx="12"/>
            <p:custDataLst>
              <p:tags r:id="rId2"/>
            </p:custDataLst>
          </p:nvPr>
        </p:nvSpPr>
        <p:spPr/>
        <p:txBody>
          <a:bodyPr/>
          <a:lstStyle/>
          <a:p>
            <a:fld id="{50935222-B196-4F9B-9AEC-1292459A754A}" type="slidenum">
              <a:rPr lang="fr-CA" smtClean="0"/>
              <a:pPr/>
              <a:t>3</a:t>
            </a:fld>
            <a:endParaRPr lang="fr-CA"/>
          </a:p>
        </p:txBody>
      </p:sp>
      <p:grpSp>
        <p:nvGrpSpPr>
          <p:cNvPr id="5" name="Groupe 4">
            <a:extLst>
              <a:ext uri="{FF2B5EF4-FFF2-40B4-BE49-F238E27FC236}">
                <a16:creationId xmlns:a16="http://schemas.microsoft.com/office/drawing/2014/main" id="{14B4877D-4EB8-410C-8B12-75534ADE7E13}"/>
              </a:ext>
            </a:extLst>
          </p:cNvPr>
          <p:cNvGrpSpPr/>
          <p:nvPr>
            <p:custDataLst>
              <p:tags r:id="rId3"/>
            </p:custDataLst>
          </p:nvPr>
        </p:nvGrpSpPr>
        <p:grpSpPr>
          <a:xfrm>
            <a:off x="1958686" y="2033318"/>
            <a:ext cx="7754508" cy="3690125"/>
            <a:chOff x="808236" y="1403267"/>
            <a:chExt cx="7272808" cy="2874243"/>
          </a:xfrm>
        </p:grpSpPr>
        <p:sp>
          <p:nvSpPr>
            <p:cNvPr id="6" name="Rectangle à coins arrondis 5">
              <a:extLst>
                <a:ext uri="{FF2B5EF4-FFF2-40B4-BE49-F238E27FC236}">
                  <a16:creationId xmlns:a16="http://schemas.microsoft.com/office/drawing/2014/main" id="{06192973-4C97-42E2-B3F0-76A62D4E8AB6}"/>
                </a:ext>
              </a:extLst>
            </p:cNvPr>
            <p:cNvSpPr/>
            <p:nvPr/>
          </p:nvSpPr>
          <p:spPr>
            <a:xfrm flipV="1">
              <a:off x="808236" y="2045262"/>
              <a:ext cx="4536505" cy="2232248"/>
            </a:xfrm>
            <a:prstGeom prst="wedgeRoundRectCallout">
              <a:avLst>
                <a:gd name="adj1" fmla="val -1746"/>
                <a:gd name="adj2" fmla="val 62746"/>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gradFill>
                <a:gsLst>
                  <a:gs pos="0">
                    <a:srgbClr val="FFFFFF"/>
                  </a:gs>
                  <a:gs pos="7001">
                    <a:srgbClr val="E6E6E6"/>
                  </a:gs>
                  <a:gs pos="32001">
                    <a:srgbClr val="7D8496"/>
                  </a:gs>
                  <a:gs pos="47000">
                    <a:srgbClr val="E6E6E6"/>
                  </a:gs>
                  <a:gs pos="85001">
                    <a:srgbClr val="7D8496"/>
                  </a:gs>
                  <a:gs pos="100000">
                    <a:srgbClr val="E6E6E6"/>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à coins arrondis 6">
              <a:extLst>
                <a:ext uri="{FF2B5EF4-FFF2-40B4-BE49-F238E27FC236}">
                  <a16:creationId xmlns:a16="http://schemas.microsoft.com/office/drawing/2014/main" id="{F13315B2-290F-4934-B9B1-389F17831697}"/>
                </a:ext>
              </a:extLst>
            </p:cNvPr>
            <p:cNvSpPr/>
            <p:nvPr/>
          </p:nvSpPr>
          <p:spPr>
            <a:xfrm flipV="1">
              <a:off x="5704780" y="2045262"/>
              <a:ext cx="2376264" cy="2232248"/>
            </a:xfrm>
            <a:prstGeom prst="wedgeRoundRectCallout">
              <a:avLst>
                <a:gd name="adj1" fmla="val 457"/>
                <a:gd name="adj2" fmla="val 58639"/>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gradFill>
                <a:gsLst>
                  <a:gs pos="0">
                    <a:srgbClr val="FFFFFF"/>
                  </a:gs>
                  <a:gs pos="7001">
                    <a:srgbClr val="E6E6E6"/>
                  </a:gs>
                  <a:gs pos="32001">
                    <a:srgbClr val="7D8496"/>
                  </a:gs>
                  <a:gs pos="47000">
                    <a:srgbClr val="E6E6E6"/>
                  </a:gs>
                  <a:gs pos="85001">
                    <a:srgbClr val="7D8496"/>
                  </a:gs>
                  <a:gs pos="100000">
                    <a:srgbClr val="E6E6E6"/>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ZoneTexte 7">
              <a:extLst>
                <a:ext uri="{FF2B5EF4-FFF2-40B4-BE49-F238E27FC236}">
                  <a16:creationId xmlns:a16="http://schemas.microsoft.com/office/drawing/2014/main" id="{1356C0BC-3FF0-41FC-B67E-C90E9A79F574}"/>
                </a:ext>
              </a:extLst>
            </p:cNvPr>
            <p:cNvSpPr txBox="1"/>
            <p:nvPr/>
          </p:nvSpPr>
          <p:spPr>
            <a:xfrm>
              <a:off x="3077900" y="1403267"/>
              <a:ext cx="978911" cy="503428"/>
            </a:xfrm>
            <a:prstGeom prst="rect">
              <a:avLst/>
            </a:prstGeom>
            <a:noFill/>
          </p:spPr>
          <p:txBody>
            <a:bodyPr wrap="none" rtlCol="0">
              <a:spAutoFit/>
            </a:bodyPr>
            <a:lstStyle/>
            <a:p>
              <a:r>
                <a:rPr lang="fr-CA" b="1" dirty="0">
                  <a:latin typeface="Constantia" pitchFamily="18" charset="0"/>
                </a:rPr>
                <a:t>Secteur </a:t>
              </a:r>
            </a:p>
            <a:p>
              <a:r>
                <a:rPr lang="fr-CA" b="1" dirty="0">
                  <a:latin typeface="Constantia" pitchFamily="18" charset="0"/>
                </a:rPr>
                <a:t>Public</a:t>
              </a:r>
            </a:p>
          </p:txBody>
        </p:sp>
        <p:sp>
          <p:nvSpPr>
            <p:cNvPr id="9" name="ZoneTexte 8">
              <a:extLst>
                <a:ext uri="{FF2B5EF4-FFF2-40B4-BE49-F238E27FC236}">
                  <a16:creationId xmlns:a16="http://schemas.microsoft.com/office/drawing/2014/main" id="{3856E451-1707-45CB-8D25-B135EC7CD0E9}"/>
                </a:ext>
              </a:extLst>
            </p:cNvPr>
            <p:cNvSpPr txBox="1"/>
            <p:nvPr/>
          </p:nvSpPr>
          <p:spPr>
            <a:xfrm>
              <a:off x="6001909" y="1403267"/>
              <a:ext cx="935191" cy="503428"/>
            </a:xfrm>
            <a:prstGeom prst="rect">
              <a:avLst/>
            </a:prstGeom>
            <a:noFill/>
          </p:spPr>
          <p:txBody>
            <a:bodyPr wrap="none" rtlCol="0">
              <a:spAutoFit/>
            </a:bodyPr>
            <a:lstStyle/>
            <a:p>
              <a:r>
                <a:rPr lang="fr-CA" b="1" dirty="0">
                  <a:latin typeface="Constantia" pitchFamily="18" charset="0"/>
                </a:rPr>
                <a:t>Secteur</a:t>
              </a:r>
            </a:p>
            <a:p>
              <a:r>
                <a:rPr lang="fr-CA" b="1" dirty="0">
                  <a:latin typeface="Constantia" pitchFamily="18" charset="0"/>
                </a:rPr>
                <a:t>Privé</a:t>
              </a:r>
            </a:p>
          </p:txBody>
        </p:sp>
        <p:grpSp>
          <p:nvGrpSpPr>
            <p:cNvPr id="10" name="Groupe 9">
              <a:extLst>
                <a:ext uri="{FF2B5EF4-FFF2-40B4-BE49-F238E27FC236}">
                  <a16:creationId xmlns:a16="http://schemas.microsoft.com/office/drawing/2014/main" id="{6AAF3612-F9B9-4611-BFBD-06CAB9E7FDF8}"/>
                </a:ext>
              </a:extLst>
            </p:cNvPr>
            <p:cNvGrpSpPr/>
            <p:nvPr/>
          </p:nvGrpSpPr>
          <p:grpSpPr>
            <a:xfrm>
              <a:off x="952252" y="2279400"/>
              <a:ext cx="1913068" cy="1763972"/>
              <a:chOff x="-216025" y="426061"/>
              <a:chExt cx="1913068" cy="1763972"/>
            </a:xfrm>
            <a:scene3d>
              <a:camera prst="orthographicFront"/>
              <a:lightRig rig="flat" dir="t"/>
            </a:scene3d>
          </p:grpSpPr>
          <p:sp>
            <p:nvSpPr>
              <p:cNvPr id="27" name="Rectangle à coins arrondis 10">
                <a:extLst>
                  <a:ext uri="{FF2B5EF4-FFF2-40B4-BE49-F238E27FC236}">
                    <a16:creationId xmlns:a16="http://schemas.microsoft.com/office/drawing/2014/main" id="{F94CF8B3-5B38-422F-B222-89EA6F1EBD1B}"/>
                  </a:ext>
                </a:extLst>
              </p:cNvPr>
              <p:cNvSpPr/>
              <p:nvPr/>
            </p:nvSpPr>
            <p:spPr>
              <a:xfrm>
                <a:off x="-216025" y="426061"/>
                <a:ext cx="1890898" cy="1763972"/>
              </a:xfrm>
              <a:prstGeom prst="roundRect">
                <a:avLst>
                  <a:gd name="adj" fmla="val 10000"/>
                </a:avLst>
              </a:prstGeom>
              <a:solidFill>
                <a:schemeClr val="accent1">
                  <a:lumMod val="75000"/>
                </a:schemeClr>
              </a:solidFill>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8" name="Rectangle 27">
                <a:extLst>
                  <a:ext uri="{FF2B5EF4-FFF2-40B4-BE49-F238E27FC236}">
                    <a16:creationId xmlns:a16="http://schemas.microsoft.com/office/drawing/2014/main" id="{ECA945F1-443B-45F9-AB14-7C9BAFC85F88}"/>
                  </a:ext>
                </a:extLst>
              </p:cNvPr>
              <p:cNvSpPr/>
              <p:nvPr/>
            </p:nvSpPr>
            <p:spPr>
              <a:xfrm>
                <a:off x="-90525" y="467346"/>
                <a:ext cx="1787568" cy="16606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defTabSz="711200">
                  <a:lnSpc>
                    <a:spcPct val="90000"/>
                  </a:lnSpc>
                  <a:spcBef>
                    <a:spcPct val="0"/>
                  </a:spcBef>
                  <a:spcAft>
                    <a:spcPct val="35000"/>
                  </a:spcAft>
                </a:pPr>
                <a:r>
                  <a:rPr lang="fr-CA" sz="1600" dirty="0">
                    <a:latin typeface="Constantia" pitchFamily="18" charset="0"/>
                  </a:rPr>
                  <a:t>Ministère du Développement Durable, Environnement, et Lutte aux  changements climatiques</a:t>
                </a:r>
              </a:p>
            </p:txBody>
          </p:sp>
        </p:grpSp>
        <p:grpSp>
          <p:nvGrpSpPr>
            <p:cNvPr id="11" name="Groupe 10">
              <a:extLst>
                <a:ext uri="{FF2B5EF4-FFF2-40B4-BE49-F238E27FC236}">
                  <a16:creationId xmlns:a16="http://schemas.microsoft.com/office/drawing/2014/main" id="{4F49F647-3080-4092-A3A1-8D6A334C9F1F}"/>
                </a:ext>
              </a:extLst>
            </p:cNvPr>
            <p:cNvGrpSpPr/>
            <p:nvPr/>
          </p:nvGrpSpPr>
          <p:grpSpPr>
            <a:xfrm>
              <a:off x="3165717" y="2279400"/>
              <a:ext cx="2099669" cy="1763972"/>
              <a:chOff x="1997440" y="426061"/>
              <a:chExt cx="2099669" cy="1763972"/>
            </a:xfrm>
            <a:scene3d>
              <a:camera prst="orthographicFront"/>
              <a:lightRig rig="flat" dir="t"/>
            </a:scene3d>
          </p:grpSpPr>
          <p:sp>
            <p:nvSpPr>
              <p:cNvPr id="25" name="Rectangle à coins arrondis 13">
                <a:extLst>
                  <a:ext uri="{FF2B5EF4-FFF2-40B4-BE49-F238E27FC236}">
                    <a16:creationId xmlns:a16="http://schemas.microsoft.com/office/drawing/2014/main" id="{DEC5FAEA-F890-481E-9E35-DAB29BE389B8}"/>
                  </a:ext>
                </a:extLst>
              </p:cNvPr>
              <p:cNvSpPr/>
              <p:nvPr/>
            </p:nvSpPr>
            <p:spPr>
              <a:xfrm>
                <a:off x="1997440" y="426061"/>
                <a:ext cx="1890898" cy="1763972"/>
              </a:xfrm>
              <a:prstGeom prst="roundRect">
                <a:avLst>
                  <a:gd name="adj" fmla="val 10000"/>
                </a:avLst>
              </a:prstGeom>
              <a:solidFill>
                <a:schemeClr val="accent1">
                  <a:lumMod val="75000"/>
                </a:schemeClr>
              </a:solidFill>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26" name="Rectangle 25">
                <a:extLst>
                  <a:ext uri="{FF2B5EF4-FFF2-40B4-BE49-F238E27FC236}">
                    <a16:creationId xmlns:a16="http://schemas.microsoft.com/office/drawing/2014/main" id="{4E9A7CFD-AC5E-4C6D-BA2E-91191A5DF3F6}"/>
                  </a:ext>
                </a:extLst>
              </p:cNvPr>
              <p:cNvSpPr/>
              <p:nvPr/>
            </p:nvSpPr>
            <p:spPr>
              <a:xfrm>
                <a:off x="2309541" y="488787"/>
                <a:ext cx="1787568" cy="16606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defTabSz="711200">
                  <a:lnSpc>
                    <a:spcPct val="90000"/>
                  </a:lnSpc>
                  <a:spcBef>
                    <a:spcPct val="0"/>
                  </a:spcBef>
                  <a:spcAft>
                    <a:spcPct val="35000"/>
                  </a:spcAft>
                </a:pPr>
                <a:r>
                  <a:rPr lang="fr-CA" sz="1600" dirty="0">
                    <a:latin typeface="Constantia" pitchFamily="18" charset="0"/>
                  </a:rPr>
                  <a:t>Recyc-Québec:</a:t>
                </a:r>
              </a:p>
              <a:p>
                <a:pPr defTabSz="711200">
                  <a:lnSpc>
                    <a:spcPct val="90000"/>
                  </a:lnSpc>
                  <a:spcBef>
                    <a:spcPct val="0"/>
                  </a:spcBef>
                  <a:spcAft>
                    <a:spcPct val="35000"/>
                  </a:spcAft>
                </a:pPr>
                <a:r>
                  <a:rPr lang="fr-CA" sz="1600" dirty="0">
                    <a:latin typeface="Constantia" pitchFamily="18" charset="0"/>
                  </a:rPr>
                  <a:t>La société  québécoise de récupération et de recyclage</a:t>
                </a:r>
              </a:p>
            </p:txBody>
          </p:sp>
        </p:grpSp>
        <p:grpSp>
          <p:nvGrpSpPr>
            <p:cNvPr id="12" name="Groupe 11">
              <a:extLst>
                <a:ext uri="{FF2B5EF4-FFF2-40B4-BE49-F238E27FC236}">
                  <a16:creationId xmlns:a16="http://schemas.microsoft.com/office/drawing/2014/main" id="{953DE4BE-E1EA-4BFD-8FFE-B8575147A544}"/>
                </a:ext>
              </a:extLst>
            </p:cNvPr>
            <p:cNvGrpSpPr/>
            <p:nvPr/>
          </p:nvGrpSpPr>
          <p:grpSpPr>
            <a:xfrm>
              <a:off x="5929854" y="2193854"/>
              <a:ext cx="1926115" cy="602329"/>
              <a:chOff x="4761578" y="340515"/>
              <a:chExt cx="1890898" cy="602329"/>
            </a:xfrm>
            <a:scene3d>
              <a:camera prst="orthographicFront"/>
              <a:lightRig rig="flat" dir="t"/>
            </a:scene3d>
          </p:grpSpPr>
          <p:sp>
            <p:nvSpPr>
              <p:cNvPr id="23" name="Rectangle à coins arrondis 16">
                <a:extLst>
                  <a:ext uri="{FF2B5EF4-FFF2-40B4-BE49-F238E27FC236}">
                    <a16:creationId xmlns:a16="http://schemas.microsoft.com/office/drawing/2014/main" id="{BE864399-96A4-4BAD-A564-EDF23E93924C}"/>
                  </a:ext>
                </a:extLst>
              </p:cNvPr>
              <p:cNvSpPr/>
              <p:nvPr/>
            </p:nvSpPr>
            <p:spPr>
              <a:xfrm>
                <a:off x="4761578" y="341671"/>
                <a:ext cx="1890898" cy="601173"/>
              </a:xfrm>
              <a:prstGeom prst="roundRect">
                <a:avLst>
                  <a:gd name="adj" fmla="val 10000"/>
                </a:avLst>
              </a:prstGeom>
              <a:solidFill>
                <a:schemeClr val="accent1">
                  <a:lumMod val="75000"/>
                </a:schemeClr>
              </a:solidFill>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24" name="Rectangle 23">
                <a:extLst>
                  <a:ext uri="{FF2B5EF4-FFF2-40B4-BE49-F238E27FC236}">
                    <a16:creationId xmlns:a16="http://schemas.microsoft.com/office/drawing/2014/main" id="{3178B1A1-40A5-49EB-AB6C-7810263EFD04}"/>
                  </a:ext>
                </a:extLst>
              </p:cNvPr>
              <p:cNvSpPr/>
              <p:nvPr/>
            </p:nvSpPr>
            <p:spPr>
              <a:xfrm>
                <a:off x="4796794" y="340515"/>
                <a:ext cx="1855682" cy="5659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CA" sz="1600" dirty="0">
                    <a:latin typeface="Constantia" pitchFamily="18" charset="0"/>
                  </a:rPr>
                  <a:t>Éco Entreprises Québec</a:t>
                </a:r>
              </a:p>
            </p:txBody>
          </p:sp>
        </p:grpSp>
        <p:grpSp>
          <p:nvGrpSpPr>
            <p:cNvPr id="13" name="Groupe 12">
              <a:extLst>
                <a:ext uri="{FF2B5EF4-FFF2-40B4-BE49-F238E27FC236}">
                  <a16:creationId xmlns:a16="http://schemas.microsoft.com/office/drawing/2014/main" id="{BBCEE1BE-95F4-4C7E-9507-B676F3937E40}"/>
                </a:ext>
              </a:extLst>
            </p:cNvPr>
            <p:cNvGrpSpPr/>
            <p:nvPr/>
          </p:nvGrpSpPr>
          <p:grpSpPr>
            <a:xfrm>
              <a:off x="5965071" y="2890775"/>
              <a:ext cx="1890898" cy="554494"/>
              <a:chOff x="4796794" y="1037436"/>
              <a:chExt cx="1890898" cy="554494"/>
            </a:xfrm>
            <a:scene3d>
              <a:camera prst="orthographicFront"/>
              <a:lightRig rig="flat" dir="t"/>
            </a:scene3d>
          </p:grpSpPr>
          <p:sp>
            <p:nvSpPr>
              <p:cNvPr id="21" name="Rectangle à coins arrondis 19">
                <a:extLst>
                  <a:ext uri="{FF2B5EF4-FFF2-40B4-BE49-F238E27FC236}">
                    <a16:creationId xmlns:a16="http://schemas.microsoft.com/office/drawing/2014/main" id="{F9952E29-F4EF-4F0D-83E1-BC6787908F87}"/>
                  </a:ext>
                </a:extLst>
              </p:cNvPr>
              <p:cNvSpPr/>
              <p:nvPr/>
            </p:nvSpPr>
            <p:spPr>
              <a:xfrm>
                <a:off x="4796794" y="1071841"/>
                <a:ext cx="1890898" cy="494535"/>
              </a:xfrm>
              <a:prstGeom prst="roundRect">
                <a:avLst>
                  <a:gd name="adj" fmla="val 10000"/>
                </a:avLst>
              </a:prstGeom>
              <a:solidFill>
                <a:schemeClr val="tx2">
                  <a:lumMod val="60000"/>
                  <a:lumOff val="40000"/>
                </a:schemeClr>
              </a:solidFill>
              <a:ln w="63500" cmpd="tri">
                <a:solidFill>
                  <a:schemeClr val="tx2">
                    <a:lumMod val="75000"/>
                  </a:schemeClr>
                </a:solidFill>
              </a:ln>
              <a:sp3d prstMaterial="plastic">
                <a:bevelT w="120900" h="88900"/>
                <a:bevelB w="88900" h="31750" prst="angle"/>
              </a:sp3d>
            </p:spPr>
            <p:style>
              <a:lnRef idx="0">
                <a:scrgbClr r="0" g="0" b="0"/>
              </a:lnRef>
              <a:fillRef idx="3">
                <a:scrgbClr r="0" g="0" b="0"/>
              </a:fillRef>
              <a:effectRef idx="1">
                <a:schemeClr val="dk2">
                  <a:hueOff val="0"/>
                  <a:satOff val="0"/>
                  <a:lumOff val="0"/>
                  <a:alphaOff val="0"/>
                </a:schemeClr>
              </a:effectRef>
              <a:fontRef idx="minor">
                <a:schemeClr val="lt1"/>
              </a:fontRef>
            </p:style>
          </p:sp>
          <p:sp>
            <p:nvSpPr>
              <p:cNvPr id="22" name="Rectangle 21">
                <a:extLst>
                  <a:ext uri="{FF2B5EF4-FFF2-40B4-BE49-F238E27FC236}">
                    <a16:creationId xmlns:a16="http://schemas.microsoft.com/office/drawing/2014/main" id="{669D2CD0-66A0-4C8B-92AD-FFDE322210FD}"/>
                  </a:ext>
                </a:extLst>
              </p:cNvPr>
              <p:cNvSpPr/>
              <p:nvPr/>
            </p:nvSpPr>
            <p:spPr>
              <a:xfrm>
                <a:off x="4796794" y="1037436"/>
                <a:ext cx="1856396" cy="554494"/>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fr-CA" b="1" dirty="0">
                    <a:solidFill>
                      <a:schemeClr val="tx1"/>
                    </a:solidFill>
                    <a:latin typeface="Constantia" pitchFamily="18" charset="0"/>
                  </a:rPr>
                  <a:t>RecycleMédias</a:t>
                </a:r>
              </a:p>
            </p:txBody>
          </p:sp>
        </p:grpSp>
        <p:grpSp>
          <p:nvGrpSpPr>
            <p:cNvPr id="14" name="Groupe 13">
              <a:extLst>
                <a:ext uri="{FF2B5EF4-FFF2-40B4-BE49-F238E27FC236}">
                  <a16:creationId xmlns:a16="http://schemas.microsoft.com/office/drawing/2014/main" id="{65EC20CC-75F8-4132-8DC3-1E963811B771}"/>
                </a:ext>
              </a:extLst>
            </p:cNvPr>
            <p:cNvGrpSpPr/>
            <p:nvPr/>
          </p:nvGrpSpPr>
          <p:grpSpPr>
            <a:xfrm>
              <a:off x="5929855" y="3521570"/>
              <a:ext cx="1926114" cy="559762"/>
              <a:chOff x="4761578" y="1668231"/>
              <a:chExt cx="1896850" cy="559762"/>
            </a:xfrm>
            <a:scene3d>
              <a:camera prst="orthographicFront"/>
              <a:lightRig rig="flat" dir="t"/>
            </a:scene3d>
          </p:grpSpPr>
          <p:sp>
            <p:nvSpPr>
              <p:cNvPr id="19" name="Rectangle à coins arrondis 22">
                <a:extLst>
                  <a:ext uri="{FF2B5EF4-FFF2-40B4-BE49-F238E27FC236}">
                    <a16:creationId xmlns:a16="http://schemas.microsoft.com/office/drawing/2014/main" id="{79572C7F-7CF5-42F0-A3E4-249E3B89B278}"/>
                  </a:ext>
                </a:extLst>
              </p:cNvPr>
              <p:cNvSpPr/>
              <p:nvPr/>
            </p:nvSpPr>
            <p:spPr>
              <a:xfrm>
                <a:off x="4767530" y="1668231"/>
                <a:ext cx="1890898" cy="559762"/>
              </a:xfrm>
              <a:prstGeom prst="roundRect">
                <a:avLst>
                  <a:gd name="adj" fmla="val 10000"/>
                </a:avLst>
              </a:prstGeom>
              <a:solidFill>
                <a:schemeClr val="accent1">
                  <a:lumMod val="75000"/>
                </a:schemeClr>
              </a:solidFill>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20" name="Rectangle 19">
                <a:extLst>
                  <a:ext uri="{FF2B5EF4-FFF2-40B4-BE49-F238E27FC236}">
                    <a16:creationId xmlns:a16="http://schemas.microsoft.com/office/drawing/2014/main" id="{38B8ABC1-A683-4C37-860D-32CAEF8B04BA}"/>
                  </a:ext>
                </a:extLst>
              </p:cNvPr>
              <p:cNvSpPr/>
              <p:nvPr/>
            </p:nvSpPr>
            <p:spPr>
              <a:xfrm>
                <a:off x="4761578" y="1686523"/>
                <a:ext cx="1858108" cy="5269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fr-CA" sz="1600" dirty="0">
                    <a:latin typeface="Constantia" pitchFamily="18" charset="0"/>
                  </a:rPr>
                  <a:t>Agence de publicité agréée*</a:t>
                </a:r>
              </a:p>
            </p:txBody>
          </p:sp>
        </p:grpSp>
        <p:cxnSp>
          <p:nvCxnSpPr>
            <p:cNvPr id="15" name="Connecteur droit 14">
              <a:extLst>
                <a:ext uri="{FF2B5EF4-FFF2-40B4-BE49-F238E27FC236}">
                  <a16:creationId xmlns:a16="http://schemas.microsoft.com/office/drawing/2014/main" id="{B60AAE05-611B-4183-8033-56AE5E4DCFFB}"/>
                </a:ext>
              </a:extLst>
            </p:cNvPr>
            <p:cNvCxnSpPr>
              <a:stCxn id="28" idx="3"/>
              <a:endCxn id="25" idx="1"/>
            </p:cNvCxnSpPr>
            <p:nvPr/>
          </p:nvCxnSpPr>
          <p:spPr>
            <a:xfrm>
              <a:off x="2865320" y="3151006"/>
              <a:ext cx="300397" cy="1038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6" name="Connecteur droit 15">
              <a:extLst>
                <a:ext uri="{FF2B5EF4-FFF2-40B4-BE49-F238E27FC236}">
                  <a16:creationId xmlns:a16="http://schemas.microsoft.com/office/drawing/2014/main" id="{B60D06D4-8E00-45B7-A5B7-C4D9544C80BA}"/>
                </a:ext>
              </a:extLst>
            </p:cNvPr>
            <p:cNvCxnSpPr/>
            <p:nvPr/>
          </p:nvCxnSpPr>
          <p:spPr>
            <a:xfrm>
              <a:off x="5181378" y="3115535"/>
              <a:ext cx="734895"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7" name="Connecteur droit 16">
              <a:extLst>
                <a:ext uri="{FF2B5EF4-FFF2-40B4-BE49-F238E27FC236}">
                  <a16:creationId xmlns:a16="http://schemas.microsoft.com/office/drawing/2014/main" id="{AAE96CF1-210E-4FDB-A857-AF6C1FA90CB8}"/>
                </a:ext>
              </a:extLst>
            </p:cNvPr>
            <p:cNvCxnSpPr/>
            <p:nvPr/>
          </p:nvCxnSpPr>
          <p:spPr>
            <a:xfrm flipV="1">
              <a:off x="5181378" y="2476832"/>
              <a:ext cx="734895" cy="638703"/>
            </a:xfrm>
            <a:prstGeom prst="line">
              <a:avLst/>
            </a:prstGeom>
          </p:spPr>
          <p:style>
            <a:lnRef idx="2">
              <a:schemeClr val="accent6"/>
            </a:lnRef>
            <a:fillRef idx="0">
              <a:schemeClr val="accent6"/>
            </a:fillRef>
            <a:effectRef idx="1">
              <a:schemeClr val="accent6"/>
            </a:effectRef>
            <a:fontRef idx="minor">
              <a:schemeClr val="tx1"/>
            </a:fontRef>
          </p:style>
        </p:cxnSp>
        <p:cxnSp>
          <p:nvCxnSpPr>
            <p:cNvPr id="18" name="Connecteur droit 17">
              <a:extLst>
                <a:ext uri="{FF2B5EF4-FFF2-40B4-BE49-F238E27FC236}">
                  <a16:creationId xmlns:a16="http://schemas.microsoft.com/office/drawing/2014/main" id="{D284A08E-0815-46D6-BC5B-3B12BB850E65}"/>
                </a:ext>
              </a:extLst>
            </p:cNvPr>
            <p:cNvCxnSpPr>
              <a:stCxn id="25" idx="3"/>
              <a:endCxn id="20" idx="1"/>
            </p:cNvCxnSpPr>
            <p:nvPr/>
          </p:nvCxnSpPr>
          <p:spPr>
            <a:xfrm>
              <a:off x="5056615" y="3161387"/>
              <a:ext cx="873240" cy="641961"/>
            </a:xfrm>
            <a:prstGeom prst="line">
              <a:avLst/>
            </a:prstGeom>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57222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7D3378-F30F-46D8-A7AA-152D8D145AB8}"/>
              </a:ext>
            </a:extLst>
          </p:cNvPr>
          <p:cNvSpPr>
            <a:spLocks noGrp="1"/>
          </p:cNvSpPr>
          <p:nvPr>
            <p:ph type="title"/>
            <p:custDataLst>
              <p:tags r:id="rId1"/>
            </p:custDataLst>
          </p:nvPr>
        </p:nvSpPr>
        <p:spPr/>
        <p:style>
          <a:lnRef idx="1">
            <a:schemeClr val="accent1"/>
          </a:lnRef>
          <a:fillRef idx="2">
            <a:schemeClr val="accent1"/>
          </a:fillRef>
          <a:effectRef idx="1">
            <a:schemeClr val="accent1"/>
          </a:effectRef>
          <a:fontRef idx="minor">
            <a:schemeClr val="dk1"/>
          </a:fontRef>
        </p:style>
        <p:txBody>
          <a:bodyPr/>
          <a:lstStyle/>
          <a:p>
            <a:pPr algn="ctr"/>
            <a:r>
              <a:rPr lang="fr-CA" sz="3600" dirty="0">
                <a:latin typeface="High Tower Text" panose="02040502050506030303" pitchFamily="18" charset="0"/>
              </a:rPr>
              <a:t>Les personnes assujetties</a:t>
            </a:r>
            <a:endParaRPr lang="fr-CA" dirty="0">
              <a:latin typeface="High Tower Text" panose="02040502050506030303" pitchFamily="18" charset="0"/>
            </a:endParaRPr>
          </a:p>
        </p:txBody>
      </p:sp>
      <p:sp>
        <p:nvSpPr>
          <p:cNvPr id="3" name="Espace réservé du texte 2">
            <a:extLst>
              <a:ext uri="{FF2B5EF4-FFF2-40B4-BE49-F238E27FC236}">
                <a16:creationId xmlns:a16="http://schemas.microsoft.com/office/drawing/2014/main" id="{10EA3599-7426-4ED5-88C8-FCF8CF968C0F}"/>
              </a:ext>
            </a:extLst>
          </p:cNvPr>
          <p:cNvSpPr>
            <a:spLocks noGrp="1"/>
          </p:cNvSpPr>
          <p:nvPr>
            <p:ph type="body" idx="1"/>
            <p:custDataLst>
              <p:tags r:id="rId2"/>
            </p:custDataLst>
          </p:nvPr>
        </p:nvSpPr>
        <p:spPr/>
        <p:txBody>
          <a:bodyPr/>
          <a:lstStyle/>
          <a:p>
            <a:r>
              <a:rPr lang="fr-CA" sz="2000" dirty="0"/>
              <a:t>Les personnes assujetties à la « </a:t>
            </a:r>
            <a:r>
              <a:rPr lang="fr-CA" sz="2000" b="1" i="1" dirty="0"/>
              <a:t>Loi sur la qualité de l’environnement</a:t>
            </a:r>
            <a:r>
              <a:rPr lang="fr-CA" sz="2000" dirty="0"/>
              <a:t> » sont les entreprises et les organisations propriétaires ou distributeurs, d’une marque, d’un nom ou d’un signe distinctif, qui mettent en marché au Québec des « </a:t>
            </a:r>
            <a:r>
              <a:rPr lang="fr-CA" sz="2000" b="1" i="1" dirty="0"/>
              <a:t>journaux</a:t>
            </a:r>
            <a:r>
              <a:rPr lang="fr-CA" sz="2000" dirty="0"/>
              <a:t> ». </a:t>
            </a:r>
          </a:p>
          <a:p>
            <a:endParaRPr lang="fr-CA" sz="2000" dirty="0"/>
          </a:p>
          <a:p>
            <a:r>
              <a:rPr lang="fr-CA" sz="2000" dirty="0"/>
              <a:t>Un journal est défini par tout écrit périodique consacré à l’actualité et publié sur du papier journal. </a:t>
            </a:r>
          </a:p>
          <a:p>
            <a:endParaRPr lang="fr-CA" sz="2000" dirty="0"/>
          </a:p>
          <a:p>
            <a:r>
              <a:rPr lang="fr-CA" sz="2000" dirty="0"/>
              <a:t>Lorsque le propriétaire n’a ni domicile ni établissement au Québec, l’obligation incombe alors au premier fournisseur au Québec, qu’il en soit ou non l’importateur (le distributeur). </a:t>
            </a:r>
          </a:p>
          <a:p>
            <a:endParaRPr lang="fr-CA" dirty="0"/>
          </a:p>
        </p:txBody>
      </p:sp>
      <p:sp>
        <p:nvSpPr>
          <p:cNvPr id="4" name="Espace réservé du numéro de diapositive 3">
            <a:extLst>
              <a:ext uri="{FF2B5EF4-FFF2-40B4-BE49-F238E27FC236}">
                <a16:creationId xmlns:a16="http://schemas.microsoft.com/office/drawing/2014/main" id="{799B85D0-1079-4AA8-8CA8-0A857983FE75}"/>
              </a:ext>
            </a:extLst>
          </p:cNvPr>
          <p:cNvSpPr>
            <a:spLocks noGrp="1"/>
          </p:cNvSpPr>
          <p:nvPr>
            <p:ph type="sldNum" sz="quarter" idx="12"/>
            <p:custDataLst>
              <p:tags r:id="rId3"/>
            </p:custDataLst>
          </p:nvPr>
        </p:nvSpPr>
        <p:spPr/>
        <p:txBody>
          <a:bodyPr/>
          <a:lstStyle/>
          <a:p>
            <a:fld id="{50935222-B196-4F9B-9AEC-1292459A754A}" type="slidenum">
              <a:rPr lang="fr-CA" smtClean="0"/>
              <a:pPr/>
              <a:t>4</a:t>
            </a:fld>
            <a:endParaRPr lang="fr-CA"/>
          </a:p>
        </p:txBody>
      </p:sp>
    </p:spTree>
    <p:extLst>
      <p:ext uri="{BB962C8B-B14F-4D97-AF65-F5344CB8AC3E}">
        <p14:creationId xmlns:p14="http://schemas.microsoft.com/office/powerpoint/2010/main" val="650405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style>
          <a:lnRef idx="1">
            <a:schemeClr val="accent1"/>
          </a:lnRef>
          <a:fillRef idx="2">
            <a:schemeClr val="accent1"/>
          </a:fillRef>
          <a:effectRef idx="1">
            <a:schemeClr val="accent1"/>
          </a:effectRef>
          <a:fontRef idx="minor">
            <a:schemeClr val="dk1"/>
          </a:fontRef>
        </p:style>
        <p:txBody>
          <a:bodyPr/>
          <a:lstStyle/>
          <a:p>
            <a:pPr algn="ctr"/>
            <a:r>
              <a:rPr lang="fr-CA" dirty="0">
                <a:latin typeface="High Tower Text" panose="02040502050506030303" pitchFamily="18" charset="0"/>
              </a:rPr>
              <a:t>Administration de recyclemédias</a:t>
            </a:r>
          </a:p>
        </p:txBody>
      </p:sp>
      <p:graphicFrame>
        <p:nvGraphicFramePr>
          <p:cNvPr id="3" name="Diagramme 2"/>
          <p:cNvGraphicFramePr/>
          <p:nvPr>
            <p:custDataLst>
              <p:tags r:id="rId2"/>
            </p:custDataLst>
            <p:extLst>
              <p:ext uri="{D42A27DB-BD31-4B8C-83A1-F6EECF244321}">
                <p14:modId xmlns:p14="http://schemas.microsoft.com/office/powerpoint/2010/main" val="3120526749"/>
              </p:ext>
            </p:extLst>
          </p:nvPr>
        </p:nvGraphicFramePr>
        <p:xfrm>
          <a:off x="1829780" y="2000693"/>
          <a:ext cx="8532440" cy="3891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ZoneTexte 5"/>
          <p:cNvSpPr txBox="1"/>
          <p:nvPr>
            <p:custDataLst>
              <p:tags r:id="rId3"/>
            </p:custDataLst>
          </p:nvPr>
        </p:nvSpPr>
        <p:spPr>
          <a:xfrm>
            <a:off x="2026607" y="5892581"/>
            <a:ext cx="5061001" cy="646331"/>
          </a:xfrm>
          <a:prstGeom prst="rect">
            <a:avLst/>
          </a:prstGeom>
          <a:noFill/>
        </p:spPr>
        <p:txBody>
          <a:bodyPr wrap="none" rtlCol="0">
            <a:spAutoFit/>
          </a:bodyPr>
          <a:lstStyle/>
          <a:p>
            <a:r>
              <a:rPr lang="fr-CA" dirty="0"/>
              <a:t>Email : </a:t>
            </a:r>
            <a:r>
              <a:rPr lang="fr-CA" dirty="0">
                <a:hlinkClick r:id="rId12"/>
              </a:rPr>
              <a:t>communication@recyclemedias.com</a:t>
            </a:r>
            <a:endParaRPr lang="fr-CA" dirty="0"/>
          </a:p>
          <a:p>
            <a:r>
              <a:rPr lang="fr-CA" dirty="0"/>
              <a:t>Téléphone : (450) 741-6455 et (514) 664-5548</a:t>
            </a:r>
          </a:p>
        </p:txBody>
      </p:sp>
      <p:sp>
        <p:nvSpPr>
          <p:cNvPr id="4" name="Espace réservé du numéro de diapositive 3"/>
          <p:cNvSpPr>
            <a:spLocks noGrp="1"/>
          </p:cNvSpPr>
          <p:nvPr>
            <p:ph type="sldNum" sz="quarter" idx="12"/>
            <p:custDataLst>
              <p:tags r:id="rId4"/>
            </p:custDataLst>
          </p:nvPr>
        </p:nvSpPr>
        <p:spPr/>
        <p:txBody>
          <a:bodyPr>
            <a:normAutofit/>
          </a:bodyPr>
          <a:lstStyle/>
          <a:p>
            <a:fld id="{50935222-B196-4F9B-9AEC-1292459A754A}" type="slidenum">
              <a:rPr lang="fr-CA" smtClean="0"/>
              <a:pPr/>
              <a:t>5</a:t>
            </a:fld>
            <a:endParaRPr lang="fr-CA"/>
          </a:p>
        </p:txBody>
      </p:sp>
    </p:spTree>
    <p:extLst>
      <p:ext uri="{BB962C8B-B14F-4D97-AF65-F5344CB8AC3E}">
        <p14:creationId xmlns:p14="http://schemas.microsoft.com/office/powerpoint/2010/main" val="2055917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311BE4-C944-40EE-B846-9D1F2CB5DE3E}"/>
              </a:ext>
            </a:extLst>
          </p:cNvPr>
          <p:cNvSpPr>
            <a:spLocks noGrp="1"/>
          </p:cNvSpPr>
          <p:nvPr>
            <p:ph type="title"/>
            <p:custDataLst>
              <p:tags r:id="rId1"/>
            </p:custDataLst>
          </p:nvPr>
        </p:nvSpPr>
        <p:spPr/>
        <p:style>
          <a:lnRef idx="1">
            <a:schemeClr val="accent1"/>
          </a:lnRef>
          <a:fillRef idx="2">
            <a:schemeClr val="accent1"/>
          </a:fillRef>
          <a:effectRef idx="1">
            <a:schemeClr val="accent1"/>
          </a:effectRef>
          <a:fontRef idx="minor">
            <a:schemeClr val="dk1"/>
          </a:fontRef>
        </p:style>
        <p:txBody>
          <a:bodyPr/>
          <a:lstStyle/>
          <a:p>
            <a:pPr algn="ctr"/>
            <a:r>
              <a:rPr lang="fr-CA" dirty="0">
                <a:latin typeface="High Tower Text" panose="02040502050506030303" pitchFamily="18" charset="0"/>
              </a:rPr>
              <a:t>Changements législatifs</a:t>
            </a:r>
          </a:p>
        </p:txBody>
      </p:sp>
      <p:sp>
        <p:nvSpPr>
          <p:cNvPr id="3" name="Espace réservé du texte 2">
            <a:extLst>
              <a:ext uri="{FF2B5EF4-FFF2-40B4-BE49-F238E27FC236}">
                <a16:creationId xmlns:a16="http://schemas.microsoft.com/office/drawing/2014/main" id="{F064F6E6-EB5D-4A95-8FEA-78B48824CCCA}"/>
              </a:ext>
            </a:extLst>
          </p:cNvPr>
          <p:cNvSpPr>
            <a:spLocks noGrp="1"/>
          </p:cNvSpPr>
          <p:nvPr>
            <p:ph type="body" idx="1"/>
            <p:custDataLst>
              <p:tags r:id="rId2"/>
            </p:custDataLst>
          </p:nvPr>
        </p:nvSpPr>
        <p:spPr/>
        <p:txBody>
          <a:bodyPr/>
          <a:lstStyle/>
          <a:p>
            <a:r>
              <a:rPr lang="fr-CA" dirty="0"/>
              <a:t>Modernisation des systèmes québécois de consignes et de collecte sélectives. (loi 65-sanctionné le 17 mars 2021) – concept de Responsabilité élargie des producteurs</a:t>
            </a:r>
          </a:p>
          <a:p>
            <a:r>
              <a:rPr lang="fr-CA" dirty="0"/>
              <a:t>Projet de règlement modifiant le règlement sur la compensation pour les services municipaux fournies en vue d’assurer la récupération et la valorisation de matières résiduelles (décembre 2021)</a:t>
            </a:r>
          </a:p>
          <a:p>
            <a:r>
              <a:rPr lang="fr-CA" dirty="0"/>
              <a:t>Projet de règlement : Loi modifiant principalement la Loi sur la qualité de l’environnement en matière de consigne et de collecte sélective (26 janvier 2022)</a:t>
            </a:r>
          </a:p>
        </p:txBody>
      </p:sp>
      <p:sp>
        <p:nvSpPr>
          <p:cNvPr id="4" name="Espace réservé du numéro de diapositive 3">
            <a:extLst>
              <a:ext uri="{FF2B5EF4-FFF2-40B4-BE49-F238E27FC236}">
                <a16:creationId xmlns:a16="http://schemas.microsoft.com/office/drawing/2014/main" id="{FD7FD6A0-5E37-40FC-ADE8-016A61017FCB}"/>
              </a:ext>
            </a:extLst>
          </p:cNvPr>
          <p:cNvSpPr>
            <a:spLocks noGrp="1"/>
          </p:cNvSpPr>
          <p:nvPr>
            <p:ph type="sldNum" sz="quarter" idx="12"/>
            <p:custDataLst>
              <p:tags r:id="rId3"/>
            </p:custDataLst>
          </p:nvPr>
        </p:nvSpPr>
        <p:spPr/>
        <p:txBody>
          <a:bodyPr/>
          <a:lstStyle/>
          <a:p>
            <a:fld id="{50935222-B196-4F9B-9AEC-1292459A754A}" type="slidenum">
              <a:rPr lang="fr-CA" smtClean="0"/>
              <a:pPr/>
              <a:t>6</a:t>
            </a:fld>
            <a:endParaRPr lang="fr-CA"/>
          </a:p>
        </p:txBody>
      </p:sp>
      <p:graphicFrame>
        <p:nvGraphicFramePr>
          <p:cNvPr id="5" name="Diagramme 4">
            <a:extLst>
              <a:ext uri="{FF2B5EF4-FFF2-40B4-BE49-F238E27FC236}">
                <a16:creationId xmlns:a16="http://schemas.microsoft.com/office/drawing/2014/main" id="{69C06ADF-E85D-420D-8A2B-E02D79B3C493}"/>
              </a:ext>
            </a:extLst>
          </p:cNvPr>
          <p:cNvGraphicFramePr/>
          <p:nvPr>
            <p:custDataLst>
              <p:tags r:id="rId4"/>
            </p:custDataLst>
            <p:extLst>
              <p:ext uri="{D42A27DB-BD31-4B8C-83A1-F6EECF244321}">
                <p14:modId xmlns:p14="http://schemas.microsoft.com/office/powerpoint/2010/main" val="3018732083"/>
              </p:ext>
            </p:extLst>
          </p:nvPr>
        </p:nvGraphicFramePr>
        <p:xfrm>
          <a:off x="2617187" y="4602506"/>
          <a:ext cx="6428419" cy="189036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456641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B5A961-0086-4E7F-B8A1-2E9E4E4E31E2}"/>
              </a:ext>
            </a:extLst>
          </p:cNvPr>
          <p:cNvSpPr>
            <a:spLocks noGrp="1"/>
          </p:cNvSpPr>
          <p:nvPr>
            <p:ph type="title"/>
            <p:custDataLst>
              <p:tags r:id="rId1"/>
            </p:custDataLst>
          </p:nvPr>
        </p:nvSpPr>
        <p:spPr/>
        <p:style>
          <a:lnRef idx="1">
            <a:schemeClr val="accent1"/>
          </a:lnRef>
          <a:fillRef idx="2">
            <a:schemeClr val="accent1"/>
          </a:fillRef>
          <a:effectRef idx="1">
            <a:schemeClr val="accent1"/>
          </a:effectRef>
          <a:fontRef idx="minor">
            <a:schemeClr val="dk1"/>
          </a:fontRef>
        </p:style>
        <p:txBody>
          <a:bodyPr/>
          <a:lstStyle/>
          <a:p>
            <a:pPr algn="ctr"/>
            <a:r>
              <a:rPr lang="fr-CA" dirty="0">
                <a:latin typeface="High Tower Text" panose="02040502050506030303" pitchFamily="18" charset="0"/>
              </a:rPr>
              <a:t>Impact des changements législatifs</a:t>
            </a:r>
            <a:br>
              <a:rPr lang="fr-CA" dirty="0">
                <a:latin typeface="High Tower Text" panose="02040502050506030303" pitchFamily="18" charset="0"/>
              </a:rPr>
            </a:br>
            <a:endParaRPr lang="fr-CA" dirty="0">
              <a:latin typeface="High Tower Text" panose="02040502050506030303" pitchFamily="18" charset="0"/>
            </a:endParaRPr>
          </a:p>
        </p:txBody>
      </p:sp>
      <p:sp>
        <p:nvSpPr>
          <p:cNvPr id="3" name="Espace réservé du texte 2">
            <a:extLst>
              <a:ext uri="{FF2B5EF4-FFF2-40B4-BE49-F238E27FC236}">
                <a16:creationId xmlns:a16="http://schemas.microsoft.com/office/drawing/2014/main" id="{22804300-D4CD-415A-B692-24CD6ACA6DDB}"/>
              </a:ext>
            </a:extLst>
          </p:cNvPr>
          <p:cNvSpPr>
            <a:spLocks noGrp="1"/>
          </p:cNvSpPr>
          <p:nvPr>
            <p:ph type="body" idx="1"/>
            <p:custDataLst>
              <p:tags r:id="rId2"/>
            </p:custDataLst>
          </p:nvPr>
        </p:nvSpPr>
        <p:spPr/>
        <p:txBody>
          <a:bodyPr/>
          <a:lstStyle/>
          <a:p>
            <a:pPr marL="0" indent="0">
              <a:buNone/>
            </a:pPr>
            <a:endParaRPr lang="fr-CA" dirty="0"/>
          </a:p>
          <a:p>
            <a:pPr>
              <a:lnSpc>
                <a:spcPct val="200000"/>
              </a:lnSpc>
            </a:pPr>
            <a:r>
              <a:rPr lang="fr-CA" dirty="0"/>
              <a:t>Tarif unique (ÉEQ et RecycleMédias)</a:t>
            </a:r>
          </a:p>
          <a:p>
            <a:pPr>
              <a:lnSpc>
                <a:spcPct val="200000"/>
              </a:lnSpc>
            </a:pPr>
            <a:r>
              <a:rPr lang="fr-CA" dirty="0"/>
              <a:t>Pour les journaux, le montant de la compensation total n’est plus augmenté à raison de 10% par année.</a:t>
            </a:r>
          </a:p>
          <a:p>
            <a:pPr>
              <a:lnSpc>
                <a:spcPct val="200000"/>
              </a:lnSpc>
            </a:pPr>
            <a:r>
              <a:rPr lang="fr-CA" dirty="0"/>
              <a:t>Le pourcentage des coûts pour les journaux n’est plus fixé par règlement.</a:t>
            </a:r>
          </a:p>
          <a:p>
            <a:pPr>
              <a:lnSpc>
                <a:spcPct val="200000"/>
              </a:lnSpc>
            </a:pPr>
            <a:r>
              <a:rPr lang="fr-CA" dirty="0"/>
              <a:t>Montant maximal versé en publicité: 15% de la compensation municipale</a:t>
            </a:r>
          </a:p>
          <a:p>
            <a:endParaRPr lang="fr-CA" dirty="0"/>
          </a:p>
        </p:txBody>
      </p:sp>
      <p:sp>
        <p:nvSpPr>
          <p:cNvPr id="4" name="Espace réservé du numéro de diapositive 3">
            <a:extLst>
              <a:ext uri="{FF2B5EF4-FFF2-40B4-BE49-F238E27FC236}">
                <a16:creationId xmlns:a16="http://schemas.microsoft.com/office/drawing/2014/main" id="{DADA2966-836A-4BBB-8CFC-905C9D06CA58}"/>
              </a:ext>
            </a:extLst>
          </p:cNvPr>
          <p:cNvSpPr>
            <a:spLocks noGrp="1"/>
          </p:cNvSpPr>
          <p:nvPr>
            <p:ph type="sldNum" sz="quarter" idx="12"/>
            <p:custDataLst>
              <p:tags r:id="rId3"/>
            </p:custDataLst>
          </p:nvPr>
        </p:nvSpPr>
        <p:spPr/>
        <p:txBody>
          <a:bodyPr/>
          <a:lstStyle/>
          <a:p>
            <a:fld id="{50935222-B196-4F9B-9AEC-1292459A754A}" type="slidenum">
              <a:rPr lang="fr-CA" smtClean="0"/>
              <a:pPr/>
              <a:t>7</a:t>
            </a:fld>
            <a:endParaRPr lang="fr-CA"/>
          </a:p>
        </p:txBody>
      </p:sp>
    </p:spTree>
    <p:extLst>
      <p:ext uri="{BB962C8B-B14F-4D97-AF65-F5344CB8AC3E}">
        <p14:creationId xmlns:p14="http://schemas.microsoft.com/office/powerpoint/2010/main" val="656667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002C6B3-1E62-4DD2-9347-B6C89805AB01}"/>
              </a:ext>
            </a:extLst>
          </p:cNvPr>
          <p:cNvSpPr>
            <a:spLocks noGrp="1"/>
          </p:cNvSpPr>
          <p:nvPr>
            <p:ph type="sldNum" sz="quarter" idx="12"/>
          </p:nvPr>
        </p:nvSpPr>
        <p:spPr/>
        <p:txBody>
          <a:bodyPr/>
          <a:lstStyle/>
          <a:p>
            <a:fld id="{50935222-B196-4F9B-9AEC-1292459A754A}" type="slidenum">
              <a:rPr lang="fr-CA" smtClean="0"/>
              <a:pPr/>
              <a:t>8</a:t>
            </a:fld>
            <a:endParaRPr lang="fr-CA"/>
          </a:p>
        </p:txBody>
      </p:sp>
      <p:pic>
        <p:nvPicPr>
          <p:cNvPr id="5" name="Image 4">
            <a:extLst>
              <a:ext uri="{FF2B5EF4-FFF2-40B4-BE49-F238E27FC236}">
                <a16:creationId xmlns:a16="http://schemas.microsoft.com/office/drawing/2014/main" id="{600066C9-B6BC-4B8B-95DA-2E13EA092486}"/>
              </a:ext>
            </a:extLst>
          </p:cNvPr>
          <p:cNvPicPr>
            <a:picLocks noChangeAspect="1"/>
          </p:cNvPicPr>
          <p:nvPr/>
        </p:nvPicPr>
        <p:blipFill>
          <a:blip r:embed="rId2"/>
          <a:stretch>
            <a:fillRect/>
          </a:stretch>
        </p:blipFill>
        <p:spPr>
          <a:xfrm>
            <a:off x="980472" y="1725045"/>
            <a:ext cx="4572000" cy="2735580"/>
          </a:xfrm>
          <a:prstGeom prst="rect">
            <a:avLst/>
          </a:prstGeom>
        </p:spPr>
      </p:pic>
      <p:pic>
        <p:nvPicPr>
          <p:cNvPr id="6" name="Image 5">
            <a:extLst>
              <a:ext uri="{FF2B5EF4-FFF2-40B4-BE49-F238E27FC236}">
                <a16:creationId xmlns:a16="http://schemas.microsoft.com/office/drawing/2014/main" id="{048C1DFD-18AF-416D-8C49-E198D1BFFC65}"/>
              </a:ext>
            </a:extLst>
          </p:cNvPr>
          <p:cNvPicPr>
            <a:picLocks noChangeAspect="1"/>
          </p:cNvPicPr>
          <p:nvPr/>
        </p:nvPicPr>
        <p:blipFill>
          <a:blip r:embed="rId3"/>
          <a:stretch>
            <a:fillRect/>
          </a:stretch>
        </p:blipFill>
        <p:spPr>
          <a:xfrm>
            <a:off x="6096000" y="1717425"/>
            <a:ext cx="4572000" cy="2750820"/>
          </a:xfrm>
          <a:prstGeom prst="rect">
            <a:avLst/>
          </a:prstGeom>
        </p:spPr>
      </p:pic>
      <p:sp>
        <p:nvSpPr>
          <p:cNvPr id="7" name="ZoneTexte 6">
            <a:extLst>
              <a:ext uri="{FF2B5EF4-FFF2-40B4-BE49-F238E27FC236}">
                <a16:creationId xmlns:a16="http://schemas.microsoft.com/office/drawing/2014/main" id="{35C43928-DB48-407E-BE1A-4FF8F4817EE0}"/>
              </a:ext>
            </a:extLst>
          </p:cNvPr>
          <p:cNvSpPr txBox="1"/>
          <p:nvPr/>
        </p:nvSpPr>
        <p:spPr>
          <a:xfrm>
            <a:off x="1941945" y="6156444"/>
            <a:ext cx="7501812" cy="369332"/>
          </a:xfrm>
          <a:prstGeom prst="rect">
            <a:avLst/>
          </a:prstGeom>
          <a:noFill/>
        </p:spPr>
        <p:txBody>
          <a:bodyPr wrap="square" rtlCol="0">
            <a:spAutoFit/>
          </a:bodyPr>
          <a:lstStyle/>
          <a:p>
            <a:r>
              <a:rPr lang="fr-CA" dirty="0"/>
              <a:t>Note : Graphique fournis par ÉEQ</a:t>
            </a:r>
          </a:p>
        </p:txBody>
      </p:sp>
    </p:spTree>
    <p:extLst>
      <p:ext uri="{BB962C8B-B14F-4D97-AF65-F5344CB8AC3E}">
        <p14:creationId xmlns:p14="http://schemas.microsoft.com/office/powerpoint/2010/main" val="162852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AF394B-DDA2-4539-88F7-0B1416EBC538}"/>
              </a:ext>
            </a:extLst>
          </p:cNvPr>
          <p:cNvSpPr>
            <a:spLocks noGrp="1"/>
          </p:cNvSpPr>
          <p:nvPr>
            <p:ph type="title"/>
            <p:custDataLst>
              <p:tags r:id="rId1"/>
            </p:custDataLst>
          </p:nvPr>
        </p:nvSpPr>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algn="ctr"/>
            <a:r>
              <a:rPr lang="fr-CA" dirty="0">
                <a:latin typeface="High Tower Text" panose="02040502050506030303" pitchFamily="18" charset="0"/>
              </a:rPr>
              <a:t>Les grands principes du tarif</a:t>
            </a:r>
            <a:endParaRPr lang="fr-CA" dirty="0">
              <a:solidFill>
                <a:schemeClr val="dk1"/>
              </a:solidFill>
              <a:latin typeface="High Tower Text" panose="02040502050506030303" pitchFamily="18" charset="0"/>
              <a:ea typeface="+mn-ea"/>
              <a:cs typeface="+mn-cs"/>
            </a:endParaRPr>
          </a:p>
        </p:txBody>
      </p:sp>
      <p:sp>
        <p:nvSpPr>
          <p:cNvPr id="3" name="Espace réservé du texte 2">
            <a:extLst>
              <a:ext uri="{FF2B5EF4-FFF2-40B4-BE49-F238E27FC236}">
                <a16:creationId xmlns:a16="http://schemas.microsoft.com/office/drawing/2014/main" id="{2C92137D-EBCE-4FA9-8155-AAEAFCB21D3B}"/>
              </a:ext>
            </a:extLst>
          </p:cNvPr>
          <p:cNvSpPr>
            <a:spLocks noGrp="1"/>
          </p:cNvSpPr>
          <p:nvPr>
            <p:ph type="body" idx="1"/>
            <p:custDataLst>
              <p:tags r:id="rId2"/>
            </p:custDataLst>
          </p:nvPr>
        </p:nvSpPr>
        <p:spPr>
          <a:xfrm>
            <a:off x="838200" y="1932157"/>
            <a:ext cx="10515600" cy="4351338"/>
          </a:xfrm>
        </p:spPr>
        <p:txBody>
          <a:bodyPr>
            <a:normAutofit/>
          </a:bodyPr>
          <a:lstStyle/>
          <a:p>
            <a:pPr marL="0" indent="0" algn="ctr">
              <a:buNone/>
            </a:pPr>
            <a:r>
              <a:rPr lang="fr-CA" b="1" dirty="0"/>
              <a:t>Contributions des entreprises calculé par EEQ.</a:t>
            </a:r>
          </a:p>
          <a:p>
            <a:pPr marL="0" indent="0">
              <a:buNone/>
            </a:pPr>
            <a:endParaRPr lang="fr-CA" dirty="0"/>
          </a:p>
          <a:p>
            <a:pPr lvl="1">
              <a:lnSpc>
                <a:spcPct val="150000"/>
              </a:lnSpc>
            </a:pPr>
            <a:r>
              <a:rPr lang="fr-CA" dirty="0"/>
              <a:t>Le tarif (en$/t) par type de matière est établi en fonction de leur taux de récupération, des coûts de la collecte, du transport et du traitement, de même que de la valeur marchande</a:t>
            </a:r>
          </a:p>
          <a:p>
            <a:pPr lvl="2">
              <a:lnSpc>
                <a:spcPct val="150000"/>
              </a:lnSpc>
            </a:pPr>
            <a:r>
              <a:rPr lang="fr-CA" dirty="0"/>
              <a:t>Moins une matière est récupérée, plus son tarif sera élevé</a:t>
            </a:r>
          </a:p>
          <a:p>
            <a:pPr lvl="2">
              <a:lnSpc>
                <a:spcPct val="150000"/>
              </a:lnSpc>
            </a:pPr>
            <a:r>
              <a:rPr lang="fr-CA" dirty="0"/>
              <a:t>Plus une matière coûte cher dans le système, plus son tarif sera élevé</a:t>
            </a:r>
          </a:p>
          <a:p>
            <a:pPr lvl="2">
              <a:lnSpc>
                <a:spcPct val="150000"/>
              </a:lnSpc>
            </a:pPr>
            <a:r>
              <a:rPr lang="fr-CA" dirty="0"/>
              <a:t>Moins la valeur marchande d’une matière est élevée, plus son tarif sera élevé</a:t>
            </a:r>
          </a:p>
          <a:p>
            <a:pPr lvl="1">
              <a:lnSpc>
                <a:spcPct val="150000"/>
              </a:lnSpc>
            </a:pPr>
            <a:r>
              <a:rPr lang="fr-CA" dirty="0"/>
              <a:t>La contribution de chaque entreprise est établie en fonction de la quantité de matières que celle-ci génère (plus elle génère, plus la contribution sera importante)</a:t>
            </a:r>
          </a:p>
        </p:txBody>
      </p:sp>
      <p:sp>
        <p:nvSpPr>
          <p:cNvPr id="4" name="Espace réservé du numéro de diapositive 3">
            <a:extLst>
              <a:ext uri="{FF2B5EF4-FFF2-40B4-BE49-F238E27FC236}">
                <a16:creationId xmlns:a16="http://schemas.microsoft.com/office/drawing/2014/main" id="{7B4D8209-32E4-40CE-ADB6-6755B8509C9B}"/>
              </a:ext>
            </a:extLst>
          </p:cNvPr>
          <p:cNvSpPr>
            <a:spLocks noGrp="1"/>
          </p:cNvSpPr>
          <p:nvPr>
            <p:ph type="sldNum" sz="quarter" idx="12"/>
            <p:custDataLst>
              <p:tags r:id="rId3"/>
            </p:custDataLst>
          </p:nvPr>
        </p:nvSpPr>
        <p:spPr/>
        <p:txBody>
          <a:bodyPr/>
          <a:lstStyle/>
          <a:p>
            <a:fld id="{50935222-B196-4F9B-9AEC-1292459A754A}" type="slidenum">
              <a:rPr lang="fr-CA" smtClean="0"/>
              <a:pPr/>
              <a:t>9</a:t>
            </a:fld>
            <a:endParaRPr lang="fr-CA"/>
          </a:p>
        </p:txBody>
      </p:sp>
    </p:spTree>
    <p:extLst>
      <p:ext uri="{BB962C8B-B14F-4D97-AF65-F5344CB8AC3E}">
        <p14:creationId xmlns:p14="http://schemas.microsoft.com/office/powerpoint/2010/main" val="1424222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1872</TotalTime>
  <Words>1184</Words>
  <Application>Microsoft Office PowerPoint</Application>
  <PresentationFormat>Grand écran</PresentationFormat>
  <Paragraphs>163</Paragraphs>
  <Slides>20</Slides>
  <Notes>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Avenir Next LT Pro</vt:lpstr>
      <vt:lpstr>Calibri</vt:lpstr>
      <vt:lpstr>Constantia</vt:lpstr>
      <vt:lpstr>High Tower Text</vt:lpstr>
      <vt:lpstr>AccentBoxVTI</vt:lpstr>
      <vt:lpstr>Consultation  Tarif 2022</vt:lpstr>
      <vt:lpstr>Qui est RecycleMédias?</vt:lpstr>
      <vt:lpstr>Les intervenants</vt:lpstr>
      <vt:lpstr>Les personnes assujetties</vt:lpstr>
      <vt:lpstr>Administration de recyclemédias</vt:lpstr>
      <vt:lpstr>Changements législatifs</vt:lpstr>
      <vt:lpstr>Impact des changements législatifs </vt:lpstr>
      <vt:lpstr>Présentation PowerPoint</vt:lpstr>
      <vt:lpstr>Les grands principes du tarif</vt:lpstr>
      <vt:lpstr>Coûts nets municipaux</vt:lpstr>
      <vt:lpstr>Processus d’approbation du tarif 2022</vt:lpstr>
      <vt:lpstr>Tarif 2022</vt:lpstr>
      <vt:lpstr>Rappel de vos obligations</vt:lpstr>
      <vt:lpstr>Vérification des déclarations</vt:lpstr>
      <vt:lpstr>Tableau comparatif ancien système versus système hybride (2022-2024)</vt:lpstr>
      <vt:lpstr>Évolution du tonnage 2010 à 2021</vt:lpstr>
      <vt:lpstr>Subventions du gouvernement du Québec</vt:lpstr>
      <vt:lpstr>Commentaires :</vt:lpstr>
      <vt:lpstr>Devenir membre de RecycleMédias</vt:lpstr>
      <vt:lpstr>Merci pour votre présence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Tarif 2022</dc:title>
  <dc:creator>denis tetreault</dc:creator>
  <cp:lastModifiedBy>Frederique Boisvert</cp:lastModifiedBy>
  <cp:revision>19</cp:revision>
  <dcterms:created xsi:type="dcterms:W3CDTF">2022-01-04T15:37:52Z</dcterms:created>
  <dcterms:modified xsi:type="dcterms:W3CDTF">2022-02-22T14:39:28Z</dcterms:modified>
</cp:coreProperties>
</file>